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0" r:id="rId4"/>
    <p:sldMasterId id="2147483682" r:id="rId5"/>
    <p:sldMasterId id="2147483694" r:id="rId6"/>
    <p:sldMasterId id="2147483705" r:id="rId7"/>
    <p:sldMasterId id="2147483716" r:id="rId8"/>
    <p:sldMasterId id="2147483727" r:id="rId9"/>
  </p:sldMasterIdLst>
  <p:notesMasterIdLst>
    <p:notesMasterId r:id="rId38"/>
  </p:notesMasterIdLst>
  <p:sldIdLst>
    <p:sldId id="323" r:id="rId10"/>
    <p:sldId id="331" r:id="rId11"/>
    <p:sldId id="334" r:id="rId12"/>
    <p:sldId id="383" r:id="rId13"/>
    <p:sldId id="342" r:id="rId14"/>
    <p:sldId id="343" r:id="rId15"/>
    <p:sldId id="340" r:id="rId16"/>
    <p:sldId id="341" r:id="rId17"/>
    <p:sldId id="345" r:id="rId18"/>
    <p:sldId id="346" r:id="rId19"/>
    <p:sldId id="347" r:id="rId20"/>
    <p:sldId id="441" r:id="rId21"/>
    <p:sldId id="384" r:id="rId22"/>
    <p:sldId id="385" r:id="rId23"/>
    <p:sldId id="386" r:id="rId24"/>
    <p:sldId id="387" r:id="rId25"/>
    <p:sldId id="388" r:id="rId26"/>
    <p:sldId id="389" r:id="rId27"/>
    <p:sldId id="348" r:id="rId28"/>
    <p:sldId id="349" r:id="rId29"/>
    <p:sldId id="350" r:id="rId30"/>
    <p:sldId id="351" r:id="rId31"/>
    <p:sldId id="352" r:id="rId32"/>
    <p:sldId id="354" r:id="rId33"/>
    <p:sldId id="353" r:id="rId34"/>
    <p:sldId id="355" r:id="rId35"/>
    <p:sldId id="356" r:id="rId36"/>
    <p:sldId id="357" r:id="rId37"/>
    <p:sldId id="358" r:id="rId39"/>
    <p:sldId id="338" r:id="rId40"/>
    <p:sldId id="339" r:id="rId41"/>
    <p:sldId id="359" r:id="rId42"/>
    <p:sldId id="360" r:id="rId43"/>
    <p:sldId id="361" r:id="rId44"/>
    <p:sldId id="370" r:id="rId45"/>
    <p:sldId id="371" r:id="rId46"/>
    <p:sldId id="362" r:id="rId47"/>
    <p:sldId id="363" r:id="rId48"/>
    <p:sldId id="364" r:id="rId49"/>
    <p:sldId id="336" r:id="rId50"/>
    <p:sldId id="337" r:id="rId51"/>
    <p:sldId id="365" r:id="rId52"/>
    <p:sldId id="335" r:id="rId53"/>
    <p:sldId id="333" r:id="rId54"/>
    <p:sldId id="366" r:id="rId55"/>
    <p:sldId id="367" r:id="rId56"/>
    <p:sldId id="368" r:id="rId57"/>
    <p:sldId id="369" r:id="rId58"/>
    <p:sldId id="390" r:id="rId59"/>
    <p:sldId id="372" r:id="rId60"/>
    <p:sldId id="373" r:id="rId61"/>
    <p:sldId id="374" r:id="rId62"/>
    <p:sldId id="375" r:id="rId63"/>
    <p:sldId id="376" r:id="rId64"/>
    <p:sldId id="377" r:id="rId65"/>
    <p:sldId id="378" r:id="rId66"/>
    <p:sldId id="379" r:id="rId67"/>
    <p:sldId id="380" r:id="rId68"/>
    <p:sldId id="381" r:id="rId69"/>
    <p:sldId id="382" r:id="rId70"/>
    <p:sldId id="344" r:id="rId71"/>
    <p:sldId id="322" r:id="rId7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1C217C"/>
    <a:srgbClr val="1C6A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-125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97D73B-67F8-44F1-B8EF-D058F27F5FFB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DF93B70C-351C-440D-BD05-1833974BFFE0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设想供选择的方案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43FCF6-CAA7-41AC-A3C4-AA108DFEEFD8}" cxnId="{1854FD09-8CAD-44D1-881A-97E3FDCD3110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843205-7CE4-4834-8782-5093D2FD1F48}" cxnId="{1854FD09-8CAD-44D1-881A-97E3FDCD3110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C8F096-B4B8-4E36-B748-D5EB8BD627BD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选取合理的方案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B8805E-7B95-48D2-97EC-B67D4C14FB01}" cxnId="{39A37AA6-6CF0-422A-A3B3-777EE258FABB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4200C6-99E7-47DE-AD01-684EAFBC5444}" cxnId="{39A37AA6-6CF0-422A-A3B3-777EE258FABB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66EEB07-DCDD-4B89-BE49-0055DFB0DB11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推荐最佳方案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67B55B-ED51-4E39-9FC4-0AD8B7DE115C}" cxnId="{8F2FFA11-2081-45AB-AA04-B844A94380B3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141BAF-5E0D-4A83-9BFE-7EAA0FD1D1F1}" cxnId="{8F2FFA11-2081-45AB-AA04-B844A94380B3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79A2C5-B537-4801-9014-5D70CBB5B6C8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书写文档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BB786F0-3D31-4310-8780-8C32FC0F846B}" cxnId="{48DC4485-7EF9-4089-9582-033C89E89D68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DB33D0-7F28-4A13-B22F-BFA33E341D2A}" cxnId="{48DC4485-7EF9-4089-9582-033C89E89D68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F1BE21-7571-482D-AD56-4CCA14894423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功能分解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394ED-C4AA-4344-9C83-6CA4275DB464}" cxnId="{E81A0362-9694-4642-B61B-C4EBB317D9D6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A24FCE-BDE4-4AB5-97A4-9D0A7A2BF8FD}" cxnId="{E81A0362-9694-4642-B61B-C4EBB317D9D6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883C30-585A-4BAF-A8E5-1217CBEB1C0A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设计软件结构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CF14AE-E36C-4F70-970F-5D6CF6FF5A35}" cxnId="{90D0C6DF-1CBF-4A02-9787-540AE0373F34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670164-E99B-411B-A548-16B54A6A6571}" cxnId="{90D0C6DF-1CBF-4A02-9787-540AE0373F34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E6FF4B-6BE3-473B-BD96-B0632450F54F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设计数据库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FABB0-F460-4614-9326-0E3ABABE9EEA}" cxnId="{B389F808-3E08-44E4-BD47-050A7A03D9C0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12EE95-EFF1-4829-AFD5-025A5DDDB383}" cxnId="{B389F808-3E08-44E4-BD47-050A7A03D9C0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C8F909-4D78-4026-A77D-EBEDDE2F6E51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制定测试计划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61E4C9-E5CF-4C14-9392-68C50F36B207}" cxnId="{AB5F799E-EAD0-41D8-AF9C-77045B0933D9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EC3EB9-860C-421D-A0B8-342CC1B44297}" cxnId="{AB5F799E-EAD0-41D8-AF9C-77045B0933D9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756CC6-103A-4994-9AE0-A91E0B1F7B9A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审查和复审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DF1E61-58AC-4605-9F91-AAE87CB73506}" cxnId="{8F92F433-27B1-4D6F-9C09-3197BF60236F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B807D8-5D15-404C-B00B-4D43FD72D146}" cxnId="{8F92F433-27B1-4D6F-9C09-3197BF60236F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D62498-E2FA-4800-8A6F-6DA04ACD9ACC}" type="pres">
      <dgm:prSet presAssocID="{A497D73B-67F8-44F1-B8EF-D058F27F5FFB}" presName="CompostProcess" presStyleCnt="0">
        <dgm:presLayoutVars>
          <dgm:dir/>
          <dgm:resizeHandles val="exact"/>
        </dgm:presLayoutVars>
      </dgm:prSet>
      <dgm:spPr/>
    </dgm:pt>
    <dgm:pt modelId="{9CFA62EE-6CC8-44E9-8A91-3DF5E61EBC99}" type="pres">
      <dgm:prSet presAssocID="{A497D73B-67F8-44F1-B8EF-D058F27F5FFB}" presName="arrow" presStyleLbl="bgShp" presStyleIdx="0" presStyleCnt="1" custScaleX="109322"/>
      <dgm:spPr>
        <a:solidFill>
          <a:schemeClr val="accent2">
            <a:lumMod val="60000"/>
            <a:lumOff val="40000"/>
          </a:schemeClr>
        </a:solidFill>
      </dgm:spPr>
    </dgm:pt>
    <dgm:pt modelId="{AD415F9C-F701-499E-965D-CDB9C6A22BE0}" type="pres">
      <dgm:prSet presAssocID="{A497D73B-67F8-44F1-B8EF-D058F27F5FFB}" presName="linearProcess" presStyleCnt="0"/>
      <dgm:spPr/>
    </dgm:pt>
    <dgm:pt modelId="{5FED7CA2-CC3A-43D6-AAEE-521979C1F53A}" type="pres">
      <dgm:prSet presAssocID="{DF93B70C-351C-440D-BD05-1833974BFFE0}" presName="text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CDEBF9-0D03-43C2-B015-BBF6F34982F8}" type="pres">
      <dgm:prSet presAssocID="{81843205-7CE4-4834-8782-5093D2FD1F48}" presName="sibTrans" presStyleCnt="0"/>
      <dgm:spPr/>
    </dgm:pt>
    <dgm:pt modelId="{89063C54-93DA-46E6-82DE-4679A72B066F}" type="pres">
      <dgm:prSet presAssocID="{49C8F096-B4B8-4E36-B748-D5EB8BD627BD}" presName="text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06F523-B31B-4239-9F6F-90CB1D889FAE}" type="pres">
      <dgm:prSet presAssocID="{164200C6-99E7-47DE-AD01-684EAFBC5444}" presName="sibTrans" presStyleCnt="0"/>
      <dgm:spPr/>
    </dgm:pt>
    <dgm:pt modelId="{13E3B594-7D88-4CE1-AA8C-0ACE6BBAABA2}" type="pres">
      <dgm:prSet presAssocID="{166EEB07-DCDD-4B89-BE49-0055DFB0DB11}" presName="text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C98C06-C082-4BB8-AB12-BC81BDC760B3}" type="pres">
      <dgm:prSet presAssocID="{3D141BAF-5E0D-4A83-9BFE-7EAA0FD1D1F1}" presName="sibTrans" presStyleCnt="0"/>
      <dgm:spPr/>
    </dgm:pt>
    <dgm:pt modelId="{11B2455B-F41E-413D-9D7A-D0542F64CE02}" type="pres">
      <dgm:prSet presAssocID="{EFF1BE21-7571-482D-AD56-4CCA14894423}" presName="text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D020CE-DBC2-4BBA-83C9-1805F4DB8DB9}" type="pres">
      <dgm:prSet presAssocID="{DDA24FCE-BDE4-4AB5-97A4-9D0A7A2BF8FD}" presName="sibTrans" presStyleCnt="0"/>
      <dgm:spPr/>
    </dgm:pt>
    <dgm:pt modelId="{80F530F7-D85A-4522-BF2F-ED3C30274608}" type="pres">
      <dgm:prSet presAssocID="{F1883C30-585A-4BAF-A8E5-1217CBEB1C0A}" presName="text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3FF1F8-4FCD-4B5F-8262-31C5BE7E86CB}" type="pres">
      <dgm:prSet presAssocID="{9D670164-E99B-411B-A548-16B54A6A6571}" presName="sibTrans" presStyleCnt="0"/>
      <dgm:spPr/>
    </dgm:pt>
    <dgm:pt modelId="{1477BB5F-3470-4A0F-9D13-3C3579436977}" type="pres">
      <dgm:prSet presAssocID="{41E6FF4B-6BE3-473B-BD96-B0632450F54F}" presName="text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1F48C5-AACE-4B44-A515-1D633BB2CA88}" type="pres">
      <dgm:prSet presAssocID="{2212EE95-EFF1-4829-AFD5-025A5DDDB383}" presName="sibTrans" presStyleCnt="0"/>
      <dgm:spPr/>
    </dgm:pt>
    <dgm:pt modelId="{BBCA31D8-2815-411D-A02E-331F54A5F3CB}" type="pres">
      <dgm:prSet presAssocID="{A4C8F909-4D78-4026-A77D-EBEDDE2F6E51}" presName="text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5A1A5A-8983-46FA-8832-E8F2A0C86E3B}" type="pres">
      <dgm:prSet presAssocID="{52EC3EB9-860C-421D-A0B8-342CC1B44297}" presName="sibTrans" presStyleCnt="0"/>
      <dgm:spPr/>
    </dgm:pt>
    <dgm:pt modelId="{D677B578-28AC-4FFD-9FFA-BC9C0CE0F31E}" type="pres">
      <dgm:prSet presAssocID="{4979A2C5-B537-4801-9014-5D70CBB5B6C8}" presName="text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520DA4-116C-4E5D-B75E-4873A8277436}" type="pres">
      <dgm:prSet presAssocID="{FFDB33D0-7F28-4A13-B22F-BFA33E341D2A}" presName="sibTrans" presStyleCnt="0"/>
      <dgm:spPr/>
    </dgm:pt>
    <dgm:pt modelId="{5BF403F2-7E60-419E-B737-C76A5170FE8D}" type="pres">
      <dgm:prSet presAssocID="{3D756CC6-103A-4994-9AE0-A91E0B1F7B9A}" presName="text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C47DDFD-36F3-41E8-B551-3554748E0742}" type="presOf" srcId="{EFF1BE21-7571-482D-AD56-4CCA14894423}" destId="{11B2455B-F41E-413D-9D7A-D0542F64CE02}" srcOrd="0" destOrd="0" presId="urn:microsoft.com/office/officeart/2005/8/layout/hProcess9"/>
    <dgm:cxn modelId="{39FD85E2-D2B4-42F6-910C-B0CB0157E9A2}" type="presOf" srcId="{166EEB07-DCDD-4B89-BE49-0055DFB0DB11}" destId="{13E3B594-7D88-4CE1-AA8C-0ACE6BBAABA2}" srcOrd="0" destOrd="0" presId="urn:microsoft.com/office/officeart/2005/8/layout/hProcess9"/>
    <dgm:cxn modelId="{48DC4485-7EF9-4089-9582-033C89E89D68}" srcId="{A497D73B-67F8-44F1-B8EF-D058F27F5FFB}" destId="{4979A2C5-B537-4801-9014-5D70CBB5B6C8}" srcOrd="7" destOrd="0" parTransId="{CBB786F0-3D31-4310-8780-8C32FC0F846B}" sibTransId="{FFDB33D0-7F28-4A13-B22F-BFA33E341D2A}"/>
    <dgm:cxn modelId="{AAA0F763-8742-41B6-BA1F-2ABAD783865C}" type="presOf" srcId="{49C8F096-B4B8-4E36-B748-D5EB8BD627BD}" destId="{89063C54-93DA-46E6-82DE-4679A72B066F}" srcOrd="0" destOrd="0" presId="urn:microsoft.com/office/officeart/2005/8/layout/hProcess9"/>
    <dgm:cxn modelId="{AB5F799E-EAD0-41D8-AF9C-77045B0933D9}" srcId="{A497D73B-67F8-44F1-B8EF-D058F27F5FFB}" destId="{A4C8F909-4D78-4026-A77D-EBEDDE2F6E51}" srcOrd="6" destOrd="0" parTransId="{6461E4C9-E5CF-4C14-9392-68C50F36B207}" sibTransId="{52EC3EB9-860C-421D-A0B8-342CC1B44297}"/>
    <dgm:cxn modelId="{8AFE4D9F-9634-45DC-BA57-3F8666625B2B}" type="presOf" srcId="{DF93B70C-351C-440D-BD05-1833974BFFE0}" destId="{5FED7CA2-CC3A-43D6-AAEE-521979C1F53A}" srcOrd="0" destOrd="0" presId="urn:microsoft.com/office/officeart/2005/8/layout/hProcess9"/>
    <dgm:cxn modelId="{A20644CF-B9CC-4E8B-8CDF-81C2065B6DB2}" type="presOf" srcId="{3D756CC6-103A-4994-9AE0-A91E0B1F7B9A}" destId="{5BF403F2-7E60-419E-B737-C76A5170FE8D}" srcOrd="0" destOrd="0" presId="urn:microsoft.com/office/officeart/2005/8/layout/hProcess9"/>
    <dgm:cxn modelId="{B389F808-3E08-44E4-BD47-050A7A03D9C0}" srcId="{A497D73B-67F8-44F1-B8EF-D058F27F5FFB}" destId="{41E6FF4B-6BE3-473B-BD96-B0632450F54F}" srcOrd="5" destOrd="0" parTransId="{7C3FABB0-F460-4614-9326-0E3ABABE9EEA}" sibTransId="{2212EE95-EFF1-4829-AFD5-025A5DDDB383}"/>
    <dgm:cxn modelId="{E81A0362-9694-4642-B61B-C4EBB317D9D6}" srcId="{A497D73B-67F8-44F1-B8EF-D058F27F5FFB}" destId="{EFF1BE21-7571-482D-AD56-4CCA14894423}" srcOrd="3" destOrd="0" parTransId="{51A394ED-C4AA-4344-9C83-6CA4275DB464}" sibTransId="{DDA24FCE-BDE4-4AB5-97A4-9D0A7A2BF8FD}"/>
    <dgm:cxn modelId="{2E5412B0-3417-4620-86D6-E77070070B67}" type="presOf" srcId="{4979A2C5-B537-4801-9014-5D70CBB5B6C8}" destId="{D677B578-28AC-4FFD-9FFA-BC9C0CE0F31E}" srcOrd="0" destOrd="0" presId="urn:microsoft.com/office/officeart/2005/8/layout/hProcess9"/>
    <dgm:cxn modelId="{90D0C6DF-1CBF-4A02-9787-540AE0373F34}" srcId="{A497D73B-67F8-44F1-B8EF-D058F27F5FFB}" destId="{F1883C30-585A-4BAF-A8E5-1217CBEB1C0A}" srcOrd="4" destOrd="0" parTransId="{7DCF14AE-E36C-4F70-970F-5D6CF6FF5A35}" sibTransId="{9D670164-E99B-411B-A548-16B54A6A6571}"/>
    <dgm:cxn modelId="{8F2FFA11-2081-45AB-AA04-B844A94380B3}" srcId="{A497D73B-67F8-44F1-B8EF-D058F27F5FFB}" destId="{166EEB07-DCDD-4B89-BE49-0055DFB0DB11}" srcOrd="2" destOrd="0" parTransId="{9667B55B-ED51-4E39-9FC4-0AD8B7DE115C}" sibTransId="{3D141BAF-5E0D-4A83-9BFE-7EAA0FD1D1F1}"/>
    <dgm:cxn modelId="{2735E7F4-3767-4F13-80D5-16E8F829E776}" type="presOf" srcId="{41E6FF4B-6BE3-473B-BD96-B0632450F54F}" destId="{1477BB5F-3470-4A0F-9D13-3C3579436977}" srcOrd="0" destOrd="0" presId="urn:microsoft.com/office/officeart/2005/8/layout/hProcess9"/>
    <dgm:cxn modelId="{90AB64B6-47C4-4B18-B46C-098ADE51A57E}" type="presOf" srcId="{A4C8F909-4D78-4026-A77D-EBEDDE2F6E51}" destId="{BBCA31D8-2815-411D-A02E-331F54A5F3CB}" srcOrd="0" destOrd="0" presId="urn:microsoft.com/office/officeart/2005/8/layout/hProcess9"/>
    <dgm:cxn modelId="{39A37AA6-6CF0-422A-A3B3-777EE258FABB}" srcId="{A497D73B-67F8-44F1-B8EF-D058F27F5FFB}" destId="{49C8F096-B4B8-4E36-B748-D5EB8BD627BD}" srcOrd="1" destOrd="0" parTransId="{9BB8805E-7B95-48D2-97EC-B67D4C14FB01}" sibTransId="{164200C6-99E7-47DE-AD01-684EAFBC5444}"/>
    <dgm:cxn modelId="{5EA10BCE-9A79-40D8-A8D6-A9FF8BC418A8}" type="presOf" srcId="{A497D73B-67F8-44F1-B8EF-D058F27F5FFB}" destId="{4CD62498-E2FA-4800-8A6F-6DA04ACD9ACC}" srcOrd="0" destOrd="0" presId="urn:microsoft.com/office/officeart/2005/8/layout/hProcess9"/>
    <dgm:cxn modelId="{1854FD09-8CAD-44D1-881A-97E3FDCD3110}" srcId="{A497D73B-67F8-44F1-B8EF-D058F27F5FFB}" destId="{DF93B70C-351C-440D-BD05-1833974BFFE0}" srcOrd="0" destOrd="0" parTransId="{3943FCF6-CAA7-41AC-A3C4-AA108DFEEFD8}" sibTransId="{81843205-7CE4-4834-8782-5093D2FD1F48}"/>
    <dgm:cxn modelId="{8F92F433-27B1-4D6F-9C09-3197BF60236F}" srcId="{A497D73B-67F8-44F1-B8EF-D058F27F5FFB}" destId="{3D756CC6-103A-4994-9AE0-A91E0B1F7B9A}" srcOrd="8" destOrd="0" parTransId="{54DF1E61-58AC-4605-9F91-AAE87CB73506}" sibTransId="{0DB807D8-5D15-404C-B00B-4D43FD72D146}"/>
    <dgm:cxn modelId="{8D18EB4C-9BE0-4612-A60F-65CE7B128495}" type="presOf" srcId="{F1883C30-585A-4BAF-A8E5-1217CBEB1C0A}" destId="{80F530F7-D85A-4522-BF2F-ED3C30274608}" srcOrd="0" destOrd="0" presId="urn:microsoft.com/office/officeart/2005/8/layout/hProcess9"/>
    <dgm:cxn modelId="{9D9EBEDE-8A58-47A3-A563-10D40E50154D}" type="presParOf" srcId="{4CD62498-E2FA-4800-8A6F-6DA04ACD9ACC}" destId="{9CFA62EE-6CC8-44E9-8A91-3DF5E61EBC99}" srcOrd="0" destOrd="0" presId="urn:microsoft.com/office/officeart/2005/8/layout/hProcess9"/>
    <dgm:cxn modelId="{F8987147-DB99-462C-9CFE-3C66F6C0628D}" type="presParOf" srcId="{4CD62498-E2FA-4800-8A6F-6DA04ACD9ACC}" destId="{AD415F9C-F701-499E-965D-CDB9C6A22BE0}" srcOrd="1" destOrd="0" presId="urn:microsoft.com/office/officeart/2005/8/layout/hProcess9"/>
    <dgm:cxn modelId="{77BCA2E6-9D11-466C-9F32-B204E49A4990}" type="presParOf" srcId="{AD415F9C-F701-499E-965D-CDB9C6A22BE0}" destId="{5FED7CA2-CC3A-43D6-AAEE-521979C1F53A}" srcOrd="0" destOrd="0" presId="urn:microsoft.com/office/officeart/2005/8/layout/hProcess9"/>
    <dgm:cxn modelId="{284DC90D-969E-443A-81FA-2377CC9ED102}" type="presParOf" srcId="{AD415F9C-F701-499E-965D-CDB9C6A22BE0}" destId="{1CCDEBF9-0D03-43C2-B015-BBF6F34982F8}" srcOrd="1" destOrd="0" presId="urn:microsoft.com/office/officeart/2005/8/layout/hProcess9"/>
    <dgm:cxn modelId="{7B4B6567-ED54-48A0-8877-F556AF8B223F}" type="presParOf" srcId="{AD415F9C-F701-499E-965D-CDB9C6A22BE0}" destId="{89063C54-93DA-46E6-82DE-4679A72B066F}" srcOrd="2" destOrd="0" presId="urn:microsoft.com/office/officeart/2005/8/layout/hProcess9"/>
    <dgm:cxn modelId="{409A9473-D9A0-4AAF-96D2-B6955F347439}" type="presParOf" srcId="{AD415F9C-F701-499E-965D-CDB9C6A22BE0}" destId="{2606F523-B31B-4239-9F6F-90CB1D889FAE}" srcOrd="3" destOrd="0" presId="urn:microsoft.com/office/officeart/2005/8/layout/hProcess9"/>
    <dgm:cxn modelId="{47B33B78-7FD5-4F3C-915F-D85A79A5F564}" type="presParOf" srcId="{AD415F9C-F701-499E-965D-CDB9C6A22BE0}" destId="{13E3B594-7D88-4CE1-AA8C-0ACE6BBAABA2}" srcOrd="4" destOrd="0" presId="urn:microsoft.com/office/officeart/2005/8/layout/hProcess9"/>
    <dgm:cxn modelId="{356F8BF2-6139-43DC-BC87-5E740A51316F}" type="presParOf" srcId="{AD415F9C-F701-499E-965D-CDB9C6A22BE0}" destId="{DFC98C06-C082-4BB8-AB12-BC81BDC760B3}" srcOrd="5" destOrd="0" presId="urn:microsoft.com/office/officeart/2005/8/layout/hProcess9"/>
    <dgm:cxn modelId="{E7FB310C-C32A-49BB-AF9E-2795A227047E}" type="presParOf" srcId="{AD415F9C-F701-499E-965D-CDB9C6A22BE0}" destId="{11B2455B-F41E-413D-9D7A-D0542F64CE02}" srcOrd="6" destOrd="0" presId="urn:microsoft.com/office/officeart/2005/8/layout/hProcess9"/>
    <dgm:cxn modelId="{BC1553A9-B77D-4E36-B030-B4127BAD3B70}" type="presParOf" srcId="{AD415F9C-F701-499E-965D-CDB9C6A22BE0}" destId="{85D020CE-DBC2-4BBA-83C9-1805F4DB8DB9}" srcOrd="7" destOrd="0" presId="urn:microsoft.com/office/officeart/2005/8/layout/hProcess9"/>
    <dgm:cxn modelId="{4A331F7C-201E-4F74-8D3E-5807652C51C0}" type="presParOf" srcId="{AD415F9C-F701-499E-965D-CDB9C6A22BE0}" destId="{80F530F7-D85A-4522-BF2F-ED3C30274608}" srcOrd="8" destOrd="0" presId="urn:microsoft.com/office/officeart/2005/8/layout/hProcess9"/>
    <dgm:cxn modelId="{1D88D99C-F4CA-4799-AE8A-47871CB02435}" type="presParOf" srcId="{AD415F9C-F701-499E-965D-CDB9C6A22BE0}" destId="{353FF1F8-4FCD-4B5F-8262-31C5BE7E86CB}" srcOrd="9" destOrd="0" presId="urn:microsoft.com/office/officeart/2005/8/layout/hProcess9"/>
    <dgm:cxn modelId="{12F2AF1F-C52B-4546-BF17-9EEB4CA96B59}" type="presParOf" srcId="{AD415F9C-F701-499E-965D-CDB9C6A22BE0}" destId="{1477BB5F-3470-4A0F-9D13-3C3579436977}" srcOrd="10" destOrd="0" presId="urn:microsoft.com/office/officeart/2005/8/layout/hProcess9"/>
    <dgm:cxn modelId="{12D6F50E-F9F8-406F-B01C-FFBEC2DFD50A}" type="presParOf" srcId="{AD415F9C-F701-499E-965D-CDB9C6A22BE0}" destId="{FE1F48C5-AACE-4B44-A515-1D633BB2CA88}" srcOrd="11" destOrd="0" presId="urn:microsoft.com/office/officeart/2005/8/layout/hProcess9"/>
    <dgm:cxn modelId="{0C46A2BD-992A-4829-9281-7C39C94CE562}" type="presParOf" srcId="{AD415F9C-F701-499E-965D-CDB9C6A22BE0}" destId="{BBCA31D8-2815-411D-A02E-331F54A5F3CB}" srcOrd="12" destOrd="0" presId="urn:microsoft.com/office/officeart/2005/8/layout/hProcess9"/>
    <dgm:cxn modelId="{8834F4D2-9AFE-419C-8FDC-F436CFC2AF32}" type="presParOf" srcId="{AD415F9C-F701-499E-965D-CDB9C6A22BE0}" destId="{4C5A1A5A-8983-46FA-8832-E8F2A0C86E3B}" srcOrd="13" destOrd="0" presId="urn:microsoft.com/office/officeart/2005/8/layout/hProcess9"/>
    <dgm:cxn modelId="{12BCAA17-3BD1-4F48-BE6D-D5C2596CB021}" type="presParOf" srcId="{AD415F9C-F701-499E-965D-CDB9C6A22BE0}" destId="{D677B578-28AC-4FFD-9FFA-BC9C0CE0F31E}" srcOrd="14" destOrd="0" presId="urn:microsoft.com/office/officeart/2005/8/layout/hProcess9"/>
    <dgm:cxn modelId="{918BC57B-46AC-4A3D-AAB9-8AA47E9D8226}" type="presParOf" srcId="{AD415F9C-F701-499E-965D-CDB9C6A22BE0}" destId="{C7520DA4-116C-4E5D-B75E-4873A8277436}" srcOrd="15" destOrd="0" presId="urn:microsoft.com/office/officeart/2005/8/layout/hProcess9"/>
    <dgm:cxn modelId="{0128EA05-FC0D-45AC-8A0A-5A8F377436C8}" type="presParOf" srcId="{AD415F9C-F701-499E-965D-CDB9C6A22BE0}" destId="{5BF403F2-7E60-419E-B737-C76A5170FE8D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0E2B024-8CE2-49CE-A8CE-9999002963C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0ED655-9873-407B-BB14-64557DB7569A}">
      <dgm:prSet phldrT="[文本]" custT="1"/>
      <dgm:spPr/>
      <dgm:t>
        <a:bodyPr/>
        <a:lstStyle/>
        <a:p>
          <a:pPr algn="ctr"/>
          <a:r>
            <a: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、力争降低模块接口的复杂程度</a:t>
          </a:r>
          <a:endParaRPr lang="zh-CN" altLang="en-US" sz="3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B0A4F-2EC1-4FB7-96A1-9C83035F7566}" cxnId="{DF7BCC2B-1366-4DFC-B31F-9EE9C72D9344}" type="parTrans">
      <dgm:prSet/>
      <dgm:spPr/>
      <dgm:t>
        <a:bodyPr/>
        <a:lstStyle/>
        <a:p>
          <a:pPr algn="ctr"/>
          <a:endParaRPr lang="zh-CN" altLang="en-US"/>
        </a:p>
      </dgm:t>
    </dgm:pt>
    <dgm:pt modelId="{D472DBC6-42D1-4663-9C71-A4409B7F8151}" cxnId="{DF7BCC2B-1366-4DFC-B31F-9EE9C72D9344}" type="sibTrans">
      <dgm:prSet/>
      <dgm:spPr/>
      <dgm:t>
        <a:bodyPr/>
        <a:lstStyle/>
        <a:p>
          <a:pPr algn="ctr"/>
          <a:endParaRPr lang="zh-CN" altLang="en-US"/>
        </a:p>
      </dgm:t>
    </dgm:pt>
    <dgm:pt modelId="{0F76BEFA-F49A-4434-801F-E126233EA8C2}">
      <dgm:prSet phldrT="[文本]" custT="1"/>
      <dgm:spPr/>
      <dgm:t>
        <a:bodyPr/>
        <a:lstStyle/>
        <a:p>
          <a:pPr algn="ctr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软件出现错误的一个主要原因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1A22F8-A2D5-4F6A-A116-F26E4E749DEC}" cxnId="{61EE8FEA-9FBA-4EE4-9746-8D164BB78733}" type="parTrans">
      <dgm:prSet/>
      <dgm:spPr/>
      <dgm:t>
        <a:bodyPr/>
        <a:lstStyle/>
        <a:p>
          <a:pPr algn="ctr"/>
          <a:endParaRPr lang="zh-CN" altLang="en-US"/>
        </a:p>
      </dgm:t>
    </dgm:pt>
    <dgm:pt modelId="{07C6257F-EF2D-44AF-A955-5AF2BAE7C120}" cxnId="{61EE8FEA-9FBA-4EE4-9746-8D164BB78733}" type="sibTrans">
      <dgm:prSet/>
      <dgm:spPr/>
      <dgm:t>
        <a:bodyPr/>
        <a:lstStyle/>
        <a:p>
          <a:pPr algn="ctr"/>
          <a:endParaRPr lang="zh-CN" altLang="en-US"/>
        </a:p>
      </dgm:t>
    </dgm:pt>
    <dgm:pt modelId="{A5A56C60-A732-4E35-B805-18072EF97735}" type="pres">
      <dgm:prSet presAssocID="{90E2B024-8CE2-49CE-A8CE-9999002963C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BF3FFA7-5B98-4EB4-9EEC-735796ED9F17}" type="pres">
      <dgm:prSet presAssocID="{670ED655-9873-407B-BB14-64557DB7569A}" presName="thickLine" presStyleLbl="alignNode1" presStyleIdx="0" presStyleCnt="2"/>
      <dgm:spPr/>
    </dgm:pt>
    <dgm:pt modelId="{839E26AE-93C1-4F9B-8D25-BB2B52DEBF5A}" type="pres">
      <dgm:prSet presAssocID="{670ED655-9873-407B-BB14-64557DB7569A}" presName="horz1" presStyleCnt="0"/>
      <dgm:spPr/>
    </dgm:pt>
    <dgm:pt modelId="{5A443968-31FF-4839-ACA4-911E478E2B01}" type="pres">
      <dgm:prSet presAssocID="{670ED655-9873-407B-BB14-64557DB7569A}" presName="tx1" presStyleLbl="revTx" presStyleIdx="0" presStyleCnt="2" custScaleX="366503"/>
      <dgm:spPr/>
      <dgm:t>
        <a:bodyPr/>
        <a:lstStyle/>
        <a:p>
          <a:endParaRPr lang="zh-CN" altLang="en-US"/>
        </a:p>
      </dgm:t>
    </dgm:pt>
    <dgm:pt modelId="{F5D8A5AE-94E3-4DFC-AE0D-2BAC4DB567E1}" type="pres">
      <dgm:prSet presAssocID="{670ED655-9873-407B-BB14-64557DB7569A}" presName="vert1" presStyleCnt="0"/>
      <dgm:spPr/>
    </dgm:pt>
    <dgm:pt modelId="{90A3181E-F957-4116-9138-FF935BB518CA}" type="pres">
      <dgm:prSet presAssocID="{0F76BEFA-F49A-4434-801F-E126233EA8C2}" presName="thickLine" presStyleLbl="alignNode1" presStyleIdx="1" presStyleCnt="2"/>
      <dgm:spPr/>
    </dgm:pt>
    <dgm:pt modelId="{82F587C6-7732-4549-B8F7-0B4DA9E44F2B}" type="pres">
      <dgm:prSet presAssocID="{0F76BEFA-F49A-4434-801F-E126233EA8C2}" presName="horz1" presStyleCnt="0"/>
      <dgm:spPr/>
    </dgm:pt>
    <dgm:pt modelId="{F7596F89-9BFE-4604-BCAB-ECD175DAE7F5}" type="pres">
      <dgm:prSet presAssocID="{0F76BEFA-F49A-4434-801F-E126233EA8C2}" presName="tx1" presStyleLbl="revTx" presStyleIdx="1" presStyleCnt="2"/>
      <dgm:spPr/>
      <dgm:t>
        <a:bodyPr/>
        <a:lstStyle/>
        <a:p>
          <a:endParaRPr lang="zh-CN" altLang="en-US"/>
        </a:p>
      </dgm:t>
    </dgm:pt>
    <dgm:pt modelId="{3E5C9F43-7B66-4258-8C2F-95989997995E}" type="pres">
      <dgm:prSet presAssocID="{0F76BEFA-F49A-4434-801F-E126233EA8C2}" presName="vert1" presStyleCnt="0"/>
      <dgm:spPr/>
    </dgm:pt>
  </dgm:ptLst>
  <dgm:cxnLst>
    <dgm:cxn modelId="{A545EDFC-D92E-4E45-956A-11D5FC9C8591}" type="presOf" srcId="{0F76BEFA-F49A-4434-801F-E126233EA8C2}" destId="{F7596F89-9BFE-4604-BCAB-ECD175DAE7F5}" srcOrd="0" destOrd="0" presId="urn:microsoft.com/office/officeart/2008/layout/LinedList"/>
    <dgm:cxn modelId="{DF7BCC2B-1366-4DFC-B31F-9EE9C72D9344}" srcId="{90E2B024-8CE2-49CE-A8CE-9999002963C4}" destId="{670ED655-9873-407B-BB14-64557DB7569A}" srcOrd="0" destOrd="0" parTransId="{58AB0A4F-2EC1-4FB7-96A1-9C83035F7566}" sibTransId="{D472DBC6-42D1-4663-9C71-A4409B7F8151}"/>
    <dgm:cxn modelId="{67C29EB3-038E-4EA0-8B71-9B7D7E2D7C2A}" type="presOf" srcId="{670ED655-9873-407B-BB14-64557DB7569A}" destId="{5A443968-31FF-4839-ACA4-911E478E2B01}" srcOrd="0" destOrd="0" presId="urn:microsoft.com/office/officeart/2008/layout/LinedList"/>
    <dgm:cxn modelId="{0435E57D-EBB2-44B6-AC06-078C35E85775}" type="presOf" srcId="{90E2B024-8CE2-49CE-A8CE-9999002963C4}" destId="{A5A56C60-A732-4E35-B805-18072EF97735}" srcOrd="0" destOrd="0" presId="urn:microsoft.com/office/officeart/2008/layout/LinedList"/>
    <dgm:cxn modelId="{61EE8FEA-9FBA-4EE4-9746-8D164BB78733}" srcId="{90E2B024-8CE2-49CE-A8CE-9999002963C4}" destId="{0F76BEFA-F49A-4434-801F-E126233EA8C2}" srcOrd="1" destOrd="0" parTransId="{E81A22F8-A2D5-4F6A-A116-F26E4E749DEC}" sibTransId="{07C6257F-EF2D-44AF-A955-5AF2BAE7C120}"/>
    <dgm:cxn modelId="{7DDA71C8-1C3B-4C27-A4E5-041CC62CE7EA}" type="presParOf" srcId="{A5A56C60-A732-4E35-B805-18072EF97735}" destId="{5BF3FFA7-5B98-4EB4-9EEC-735796ED9F17}" srcOrd="0" destOrd="0" presId="urn:microsoft.com/office/officeart/2008/layout/LinedList"/>
    <dgm:cxn modelId="{7DEA6B01-9064-4570-900F-E6A211A113FD}" type="presParOf" srcId="{A5A56C60-A732-4E35-B805-18072EF97735}" destId="{839E26AE-93C1-4F9B-8D25-BB2B52DEBF5A}" srcOrd="1" destOrd="0" presId="urn:microsoft.com/office/officeart/2008/layout/LinedList"/>
    <dgm:cxn modelId="{D586DA1E-2E08-4D13-8265-52A4A928E405}" type="presParOf" srcId="{839E26AE-93C1-4F9B-8D25-BB2B52DEBF5A}" destId="{5A443968-31FF-4839-ACA4-911E478E2B01}" srcOrd="0" destOrd="0" presId="urn:microsoft.com/office/officeart/2008/layout/LinedList"/>
    <dgm:cxn modelId="{269AA047-2EF8-4F1B-A0EB-211B8D5BD6BE}" type="presParOf" srcId="{839E26AE-93C1-4F9B-8D25-BB2B52DEBF5A}" destId="{F5D8A5AE-94E3-4DFC-AE0D-2BAC4DB567E1}" srcOrd="1" destOrd="0" presId="urn:microsoft.com/office/officeart/2008/layout/LinedList"/>
    <dgm:cxn modelId="{84CEB9B8-67EA-4FDF-860C-2A78274DBB93}" type="presParOf" srcId="{A5A56C60-A732-4E35-B805-18072EF97735}" destId="{90A3181E-F957-4116-9138-FF935BB518CA}" srcOrd="2" destOrd="0" presId="urn:microsoft.com/office/officeart/2008/layout/LinedList"/>
    <dgm:cxn modelId="{49A13296-0189-448B-9A30-00AA6FFD7198}" type="presParOf" srcId="{A5A56C60-A732-4E35-B805-18072EF97735}" destId="{82F587C6-7732-4549-B8F7-0B4DA9E44F2B}" srcOrd="3" destOrd="0" presId="urn:microsoft.com/office/officeart/2008/layout/LinedList"/>
    <dgm:cxn modelId="{53561D0B-4EE4-48B8-8062-139FDCB76F3A}" type="presParOf" srcId="{82F587C6-7732-4549-B8F7-0B4DA9E44F2B}" destId="{F7596F89-9BFE-4604-BCAB-ECD175DAE7F5}" srcOrd="0" destOrd="0" presId="urn:microsoft.com/office/officeart/2008/layout/LinedList"/>
    <dgm:cxn modelId="{DF16F2D8-6107-4DB0-8803-706F872051FC}" type="presParOf" srcId="{82F587C6-7732-4549-B8F7-0B4DA9E44F2B}" destId="{3E5C9F43-7B66-4258-8C2F-95989997995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0E2B024-8CE2-49CE-A8CE-9999002963C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0ED655-9873-407B-BB14-64557DB7569A}">
      <dgm:prSet phldrT="[文本]" custT="1"/>
      <dgm:spPr/>
      <dgm:t>
        <a:bodyPr/>
        <a:lstStyle/>
        <a:p>
          <a:pPr algn="ctr"/>
          <a:r>
            <a: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r>
            <a:rPr lang="zh-CN" altLang="en-US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、设计单入口单出口的模块</a:t>
          </a:r>
          <a:endParaRPr lang="zh-CN" altLang="en-US" sz="3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B0A4F-2EC1-4FB7-96A1-9C83035F7566}" cxnId="{DF7BCC2B-1366-4DFC-B31F-9EE9C72D9344}" type="parTrans">
      <dgm:prSet/>
      <dgm:spPr/>
      <dgm:t>
        <a:bodyPr/>
        <a:lstStyle/>
        <a:p>
          <a:endParaRPr lang="zh-CN" altLang="en-US"/>
        </a:p>
      </dgm:t>
    </dgm:pt>
    <dgm:pt modelId="{D472DBC6-42D1-4663-9C71-A4409B7F8151}" cxnId="{DF7BCC2B-1366-4DFC-B31F-9EE9C72D9344}" type="sibTrans">
      <dgm:prSet/>
      <dgm:spPr/>
      <dgm:t>
        <a:bodyPr/>
        <a:lstStyle/>
        <a:p>
          <a:endParaRPr lang="zh-CN" altLang="en-US"/>
        </a:p>
      </dgm:t>
    </dgm:pt>
    <dgm:pt modelId="{BEE4AACD-F5D0-449C-922D-5D863987BF1C}">
      <dgm:prSet phldrT="[文本]" custT="1"/>
      <dgm:spPr/>
      <dgm:t>
        <a:bodyPr/>
        <a:lstStyle/>
        <a:p>
          <a:pPr algn="ctr"/>
          <a:r>
            <a:rPr lang="zh-CN" altLang="en-US" sz="2400" smtClean="0">
              <a:latin typeface="微软雅黑" panose="020B0503020204020204" pitchFamily="34" charset="-122"/>
              <a:ea typeface="微软雅黑" panose="020B0503020204020204" pitchFamily="34" charset="-122"/>
            </a:rPr>
            <a:t>避免内容耦合</a:t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E63D05-40BD-4656-99EC-51F6A47ABF9C}" cxnId="{41280010-E6D4-45A3-B9AB-E5FC312F5245}" type="parTrans">
      <dgm:prSet/>
      <dgm:spPr/>
      <dgm:t>
        <a:bodyPr/>
        <a:lstStyle/>
        <a:p>
          <a:endParaRPr lang="zh-CN" altLang="en-US"/>
        </a:p>
      </dgm:t>
    </dgm:pt>
    <dgm:pt modelId="{E936BEA4-941C-46F2-9BC6-A9BE33BB53CB}" cxnId="{41280010-E6D4-45A3-B9AB-E5FC312F5245}" type="sibTrans">
      <dgm:prSet/>
      <dgm:spPr/>
      <dgm:t>
        <a:bodyPr/>
        <a:lstStyle/>
        <a:p>
          <a:endParaRPr lang="zh-CN" altLang="en-US"/>
        </a:p>
      </dgm:t>
    </dgm:pt>
    <dgm:pt modelId="{A5A56C60-A732-4E35-B805-18072EF97735}" type="pres">
      <dgm:prSet presAssocID="{90E2B024-8CE2-49CE-A8CE-9999002963C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BF3FFA7-5B98-4EB4-9EEC-735796ED9F17}" type="pres">
      <dgm:prSet presAssocID="{670ED655-9873-407B-BB14-64557DB7569A}" presName="thickLine" presStyleLbl="alignNode1" presStyleIdx="0" presStyleCnt="2"/>
      <dgm:spPr/>
    </dgm:pt>
    <dgm:pt modelId="{839E26AE-93C1-4F9B-8D25-BB2B52DEBF5A}" type="pres">
      <dgm:prSet presAssocID="{670ED655-9873-407B-BB14-64557DB7569A}" presName="horz1" presStyleCnt="0"/>
      <dgm:spPr/>
    </dgm:pt>
    <dgm:pt modelId="{5A443968-31FF-4839-ACA4-911E478E2B01}" type="pres">
      <dgm:prSet presAssocID="{670ED655-9873-407B-BB14-64557DB7569A}" presName="tx1" presStyleLbl="revTx" presStyleIdx="0" presStyleCnt="2" custScaleX="366503"/>
      <dgm:spPr/>
      <dgm:t>
        <a:bodyPr/>
        <a:lstStyle/>
        <a:p>
          <a:endParaRPr lang="zh-CN" altLang="en-US"/>
        </a:p>
      </dgm:t>
    </dgm:pt>
    <dgm:pt modelId="{F5D8A5AE-94E3-4DFC-AE0D-2BAC4DB567E1}" type="pres">
      <dgm:prSet presAssocID="{670ED655-9873-407B-BB14-64557DB7569A}" presName="vert1" presStyleCnt="0"/>
      <dgm:spPr/>
    </dgm:pt>
    <dgm:pt modelId="{7CF219E7-F51C-431E-A087-F3188F6F7497}" type="pres">
      <dgm:prSet presAssocID="{BEE4AACD-F5D0-449C-922D-5D863987BF1C}" presName="thickLine" presStyleLbl="alignNode1" presStyleIdx="1" presStyleCnt="2"/>
      <dgm:spPr/>
    </dgm:pt>
    <dgm:pt modelId="{022F9258-C482-4CB7-AF74-D82B6767C2B0}" type="pres">
      <dgm:prSet presAssocID="{BEE4AACD-F5D0-449C-922D-5D863987BF1C}" presName="horz1" presStyleCnt="0"/>
      <dgm:spPr/>
    </dgm:pt>
    <dgm:pt modelId="{D32CB88E-65FB-4F2E-84F0-2C399F08070C}" type="pres">
      <dgm:prSet presAssocID="{BEE4AACD-F5D0-449C-922D-5D863987BF1C}" presName="tx1" presStyleLbl="revTx" presStyleIdx="1" presStyleCnt="2"/>
      <dgm:spPr/>
      <dgm:t>
        <a:bodyPr/>
        <a:lstStyle/>
        <a:p>
          <a:endParaRPr lang="zh-CN" altLang="en-US"/>
        </a:p>
      </dgm:t>
    </dgm:pt>
    <dgm:pt modelId="{04F11A17-2E2D-4AAA-BC0B-BEEB78CECAB8}" type="pres">
      <dgm:prSet presAssocID="{BEE4AACD-F5D0-449C-922D-5D863987BF1C}" presName="vert1" presStyleCnt="0"/>
      <dgm:spPr/>
    </dgm:pt>
  </dgm:ptLst>
  <dgm:cxnLst>
    <dgm:cxn modelId="{3652E54A-6CA1-444C-86AE-1A344D57718F}" type="presOf" srcId="{BEE4AACD-F5D0-449C-922D-5D863987BF1C}" destId="{D32CB88E-65FB-4F2E-84F0-2C399F08070C}" srcOrd="0" destOrd="0" presId="urn:microsoft.com/office/officeart/2008/layout/LinedList"/>
    <dgm:cxn modelId="{DF7BCC2B-1366-4DFC-B31F-9EE9C72D9344}" srcId="{90E2B024-8CE2-49CE-A8CE-9999002963C4}" destId="{670ED655-9873-407B-BB14-64557DB7569A}" srcOrd="0" destOrd="0" parTransId="{58AB0A4F-2EC1-4FB7-96A1-9C83035F7566}" sibTransId="{D472DBC6-42D1-4663-9C71-A4409B7F8151}"/>
    <dgm:cxn modelId="{6365EB6A-E313-44BA-B544-EA3C890A2B83}" type="presOf" srcId="{670ED655-9873-407B-BB14-64557DB7569A}" destId="{5A443968-31FF-4839-ACA4-911E478E2B01}" srcOrd="0" destOrd="0" presId="urn:microsoft.com/office/officeart/2008/layout/LinedList"/>
    <dgm:cxn modelId="{41280010-E6D4-45A3-B9AB-E5FC312F5245}" srcId="{90E2B024-8CE2-49CE-A8CE-9999002963C4}" destId="{BEE4AACD-F5D0-449C-922D-5D863987BF1C}" srcOrd="1" destOrd="0" parTransId="{36E63D05-40BD-4656-99EC-51F6A47ABF9C}" sibTransId="{E936BEA4-941C-46F2-9BC6-A9BE33BB53CB}"/>
    <dgm:cxn modelId="{1589F257-1D8D-49D5-81B2-F5E61BC8524C}" type="presOf" srcId="{90E2B024-8CE2-49CE-A8CE-9999002963C4}" destId="{A5A56C60-A732-4E35-B805-18072EF97735}" srcOrd="0" destOrd="0" presId="urn:microsoft.com/office/officeart/2008/layout/LinedList"/>
    <dgm:cxn modelId="{1C0F4547-45D7-48AE-8B0F-2D5674EAE4A3}" type="presParOf" srcId="{A5A56C60-A732-4E35-B805-18072EF97735}" destId="{5BF3FFA7-5B98-4EB4-9EEC-735796ED9F17}" srcOrd="0" destOrd="0" presId="urn:microsoft.com/office/officeart/2008/layout/LinedList"/>
    <dgm:cxn modelId="{E805E1ED-992D-4DD2-8C75-ED7A1773DA9F}" type="presParOf" srcId="{A5A56C60-A732-4E35-B805-18072EF97735}" destId="{839E26AE-93C1-4F9B-8D25-BB2B52DEBF5A}" srcOrd="1" destOrd="0" presId="urn:microsoft.com/office/officeart/2008/layout/LinedList"/>
    <dgm:cxn modelId="{5235E3A0-E4BF-4C53-9013-41748C0E3434}" type="presParOf" srcId="{839E26AE-93C1-4F9B-8D25-BB2B52DEBF5A}" destId="{5A443968-31FF-4839-ACA4-911E478E2B01}" srcOrd="0" destOrd="0" presId="urn:microsoft.com/office/officeart/2008/layout/LinedList"/>
    <dgm:cxn modelId="{FCB20FE7-0B23-4472-9823-CA448B17F482}" type="presParOf" srcId="{839E26AE-93C1-4F9B-8D25-BB2B52DEBF5A}" destId="{F5D8A5AE-94E3-4DFC-AE0D-2BAC4DB567E1}" srcOrd="1" destOrd="0" presId="urn:microsoft.com/office/officeart/2008/layout/LinedList"/>
    <dgm:cxn modelId="{4E8C9F86-FCD2-4868-A1F8-98EF4326604C}" type="presParOf" srcId="{A5A56C60-A732-4E35-B805-18072EF97735}" destId="{7CF219E7-F51C-431E-A087-F3188F6F7497}" srcOrd="2" destOrd="0" presId="urn:microsoft.com/office/officeart/2008/layout/LinedList"/>
    <dgm:cxn modelId="{FFAE386B-BF4C-48D9-9D6D-C9E817A458C8}" type="presParOf" srcId="{A5A56C60-A732-4E35-B805-18072EF97735}" destId="{022F9258-C482-4CB7-AF74-D82B6767C2B0}" srcOrd="3" destOrd="0" presId="urn:microsoft.com/office/officeart/2008/layout/LinedList"/>
    <dgm:cxn modelId="{CE001351-5C30-44FE-B92B-571BBC096BCE}" type="presParOf" srcId="{022F9258-C482-4CB7-AF74-D82B6767C2B0}" destId="{D32CB88E-65FB-4F2E-84F0-2C399F08070C}" srcOrd="0" destOrd="0" presId="urn:microsoft.com/office/officeart/2008/layout/LinedList"/>
    <dgm:cxn modelId="{84341521-5E6A-49A3-A603-C60DCE8870A5}" type="presParOf" srcId="{022F9258-C482-4CB7-AF74-D82B6767C2B0}" destId="{04F11A17-2E2D-4AAA-BC0B-BEEB78CECAB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0E2B024-8CE2-49CE-A8CE-9999002963C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0ED655-9873-407B-BB14-64557DB7569A}">
      <dgm:prSet phldrT="[文本]" custT="1"/>
      <dgm:spPr/>
      <dgm:t>
        <a:bodyPr/>
        <a:lstStyle/>
        <a:p>
          <a:pPr algn="ctr"/>
          <a:r>
            <a: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7</a:t>
          </a:r>
          <a:r>
            <a:rPr lang="zh-CN" altLang="en-US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、模块功能应该可以预测</a:t>
          </a:r>
          <a:endParaRPr lang="zh-CN" altLang="en-US" sz="3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B0A4F-2EC1-4FB7-96A1-9C83035F7566}" cxnId="{DF7BCC2B-1366-4DFC-B31F-9EE9C72D9344}" type="parTrans">
      <dgm:prSet/>
      <dgm:spPr/>
      <dgm:t>
        <a:bodyPr/>
        <a:lstStyle/>
        <a:p>
          <a:pPr algn="ctr"/>
          <a:endParaRPr lang="zh-CN" altLang="en-US"/>
        </a:p>
      </dgm:t>
    </dgm:pt>
    <dgm:pt modelId="{D472DBC6-42D1-4663-9C71-A4409B7F8151}" cxnId="{DF7BCC2B-1366-4DFC-B31F-9EE9C72D9344}" type="sibTrans">
      <dgm:prSet/>
      <dgm:spPr/>
      <dgm:t>
        <a:bodyPr/>
        <a:lstStyle/>
        <a:p>
          <a:pPr algn="ctr"/>
          <a:endParaRPr lang="zh-CN" altLang="en-US"/>
        </a:p>
      </dgm:t>
    </dgm:pt>
    <dgm:pt modelId="{0F76BEFA-F49A-4434-801F-E126233EA8C2}">
      <dgm:prSet phldrT="[文本]" custT="1"/>
      <dgm:spPr/>
      <dgm:t>
        <a:bodyPr/>
        <a:lstStyle/>
        <a:p>
          <a:pPr algn="ctr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相同输入导致相同输出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1A22F8-A2D5-4F6A-A116-F26E4E749DEC}" cxnId="{61EE8FEA-9FBA-4EE4-9746-8D164BB78733}" type="parTrans">
      <dgm:prSet/>
      <dgm:spPr/>
      <dgm:t>
        <a:bodyPr/>
        <a:lstStyle/>
        <a:p>
          <a:pPr algn="ctr"/>
          <a:endParaRPr lang="zh-CN" altLang="en-US"/>
        </a:p>
      </dgm:t>
    </dgm:pt>
    <dgm:pt modelId="{07C6257F-EF2D-44AF-A955-5AF2BAE7C120}" cxnId="{61EE8FEA-9FBA-4EE4-9746-8D164BB78733}" type="sibTrans">
      <dgm:prSet/>
      <dgm:spPr/>
      <dgm:t>
        <a:bodyPr/>
        <a:lstStyle/>
        <a:p>
          <a:pPr algn="ctr"/>
          <a:endParaRPr lang="zh-CN" altLang="en-US"/>
        </a:p>
      </dgm:t>
    </dgm:pt>
    <dgm:pt modelId="{A5A56C60-A732-4E35-B805-18072EF97735}" type="pres">
      <dgm:prSet presAssocID="{90E2B024-8CE2-49CE-A8CE-9999002963C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BF3FFA7-5B98-4EB4-9EEC-735796ED9F17}" type="pres">
      <dgm:prSet presAssocID="{670ED655-9873-407B-BB14-64557DB7569A}" presName="thickLine" presStyleLbl="alignNode1" presStyleIdx="0" presStyleCnt="2"/>
      <dgm:spPr/>
    </dgm:pt>
    <dgm:pt modelId="{839E26AE-93C1-4F9B-8D25-BB2B52DEBF5A}" type="pres">
      <dgm:prSet presAssocID="{670ED655-9873-407B-BB14-64557DB7569A}" presName="horz1" presStyleCnt="0"/>
      <dgm:spPr/>
    </dgm:pt>
    <dgm:pt modelId="{5A443968-31FF-4839-ACA4-911E478E2B01}" type="pres">
      <dgm:prSet presAssocID="{670ED655-9873-407B-BB14-64557DB7569A}" presName="tx1" presStyleLbl="revTx" presStyleIdx="0" presStyleCnt="2" custScaleX="366503"/>
      <dgm:spPr/>
      <dgm:t>
        <a:bodyPr/>
        <a:lstStyle/>
        <a:p>
          <a:endParaRPr lang="zh-CN" altLang="en-US"/>
        </a:p>
      </dgm:t>
    </dgm:pt>
    <dgm:pt modelId="{F5D8A5AE-94E3-4DFC-AE0D-2BAC4DB567E1}" type="pres">
      <dgm:prSet presAssocID="{670ED655-9873-407B-BB14-64557DB7569A}" presName="vert1" presStyleCnt="0"/>
      <dgm:spPr/>
    </dgm:pt>
    <dgm:pt modelId="{82CD9A4C-968A-4D38-B45B-61FD9AEB9697}" type="pres">
      <dgm:prSet presAssocID="{0F76BEFA-F49A-4434-801F-E126233EA8C2}" presName="thickLine" presStyleLbl="alignNode1" presStyleIdx="1" presStyleCnt="2"/>
      <dgm:spPr/>
    </dgm:pt>
    <dgm:pt modelId="{228693A6-353B-4519-AD36-0EB0164FFE6B}" type="pres">
      <dgm:prSet presAssocID="{0F76BEFA-F49A-4434-801F-E126233EA8C2}" presName="horz1" presStyleCnt="0"/>
      <dgm:spPr/>
    </dgm:pt>
    <dgm:pt modelId="{3194BDCB-C9D0-48FB-90D8-CF96241026BD}" type="pres">
      <dgm:prSet presAssocID="{0F76BEFA-F49A-4434-801F-E126233EA8C2}" presName="tx1" presStyleLbl="revTx" presStyleIdx="1" presStyleCnt="2"/>
      <dgm:spPr/>
      <dgm:t>
        <a:bodyPr/>
        <a:lstStyle/>
        <a:p>
          <a:endParaRPr lang="zh-CN" altLang="en-US"/>
        </a:p>
      </dgm:t>
    </dgm:pt>
    <dgm:pt modelId="{9663FC31-A7FA-4073-9D39-F512809EA5AE}" type="pres">
      <dgm:prSet presAssocID="{0F76BEFA-F49A-4434-801F-E126233EA8C2}" presName="vert1" presStyleCnt="0"/>
      <dgm:spPr/>
    </dgm:pt>
  </dgm:ptLst>
  <dgm:cxnLst>
    <dgm:cxn modelId="{DF7BCC2B-1366-4DFC-B31F-9EE9C72D9344}" srcId="{90E2B024-8CE2-49CE-A8CE-9999002963C4}" destId="{670ED655-9873-407B-BB14-64557DB7569A}" srcOrd="0" destOrd="0" parTransId="{58AB0A4F-2EC1-4FB7-96A1-9C83035F7566}" sibTransId="{D472DBC6-42D1-4663-9C71-A4409B7F8151}"/>
    <dgm:cxn modelId="{36259208-E6D6-4B1C-AFB0-94B47731546F}" type="presOf" srcId="{670ED655-9873-407B-BB14-64557DB7569A}" destId="{5A443968-31FF-4839-ACA4-911E478E2B01}" srcOrd="0" destOrd="0" presId="urn:microsoft.com/office/officeart/2008/layout/LinedList"/>
    <dgm:cxn modelId="{9BD6E201-E2B0-4EED-93ED-81E5CD9E4D8C}" type="presOf" srcId="{90E2B024-8CE2-49CE-A8CE-9999002963C4}" destId="{A5A56C60-A732-4E35-B805-18072EF97735}" srcOrd="0" destOrd="0" presId="urn:microsoft.com/office/officeart/2008/layout/LinedList"/>
    <dgm:cxn modelId="{61EE8FEA-9FBA-4EE4-9746-8D164BB78733}" srcId="{90E2B024-8CE2-49CE-A8CE-9999002963C4}" destId="{0F76BEFA-F49A-4434-801F-E126233EA8C2}" srcOrd="1" destOrd="0" parTransId="{E81A22F8-A2D5-4F6A-A116-F26E4E749DEC}" sibTransId="{07C6257F-EF2D-44AF-A955-5AF2BAE7C120}"/>
    <dgm:cxn modelId="{DEB9827F-1C61-4D80-BE27-925F5EDFD28B}" type="presOf" srcId="{0F76BEFA-F49A-4434-801F-E126233EA8C2}" destId="{3194BDCB-C9D0-48FB-90D8-CF96241026BD}" srcOrd="0" destOrd="0" presId="urn:microsoft.com/office/officeart/2008/layout/LinedList"/>
    <dgm:cxn modelId="{FECCC44F-40A6-4819-820F-3522BA6E26A3}" type="presParOf" srcId="{A5A56C60-A732-4E35-B805-18072EF97735}" destId="{5BF3FFA7-5B98-4EB4-9EEC-735796ED9F17}" srcOrd="0" destOrd="0" presId="urn:microsoft.com/office/officeart/2008/layout/LinedList"/>
    <dgm:cxn modelId="{31D1E480-CC52-4F95-8B5B-E496BEC59A3C}" type="presParOf" srcId="{A5A56C60-A732-4E35-B805-18072EF97735}" destId="{839E26AE-93C1-4F9B-8D25-BB2B52DEBF5A}" srcOrd="1" destOrd="0" presId="urn:microsoft.com/office/officeart/2008/layout/LinedList"/>
    <dgm:cxn modelId="{C5C94096-27E3-49D9-89E0-DC386E039D23}" type="presParOf" srcId="{839E26AE-93C1-4F9B-8D25-BB2B52DEBF5A}" destId="{5A443968-31FF-4839-ACA4-911E478E2B01}" srcOrd="0" destOrd="0" presId="urn:microsoft.com/office/officeart/2008/layout/LinedList"/>
    <dgm:cxn modelId="{4845C5AC-8CAD-4D89-9CAA-96C6C8C89C01}" type="presParOf" srcId="{839E26AE-93C1-4F9B-8D25-BB2B52DEBF5A}" destId="{F5D8A5AE-94E3-4DFC-AE0D-2BAC4DB567E1}" srcOrd="1" destOrd="0" presId="urn:microsoft.com/office/officeart/2008/layout/LinedList"/>
    <dgm:cxn modelId="{E463A0FB-3724-4D40-A099-F76BC67D3411}" type="presParOf" srcId="{A5A56C60-A732-4E35-B805-18072EF97735}" destId="{82CD9A4C-968A-4D38-B45B-61FD9AEB9697}" srcOrd="2" destOrd="0" presId="urn:microsoft.com/office/officeart/2008/layout/LinedList"/>
    <dgm:cxn modelId="{7E17CE08-52E4-4D66-8C8F-E103CAD47CAB}" type="presParOf" srcId="{A5A56C60-A732-4E35-B805-18072EF97735}" destId="{228693A6-353B-4519-AD36-0EB0164FFE6B}" srcOrd="3" destOrd="0" presId="urn:microsoft.com/office/officeart/2008/layout/LinedList"/>
    <dgm:cxn modelId="{CABF0D39-AE6B-47A6-95F4-26C9B5E841DE}" type="presParOf" srcId="{228693A6-353B-4519-AD36-0EB0164FFE6B}" destId="{3194BDCB-C9D0-48FB-90D8-CF96241026BD}" srcOrd="0" destOrd="0" presId="urn:microsoft.com/office/officeart/2008/layout/LinedList"/>
    <dgm:cxn modelId="{2EA5A0DA-17EA-432E-B047-A38886A51A71}" type="presParOf" srcId="{228693A6-353B-4519-AD36-0EB0164FFE6B}" destId="{9663FC31-A7FA-4073-9D39-F512809EA5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9352798-4884-40EE-B211-AC6CEB1EA9BA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</dgm:pt>
    <dgm:pt modelId="{B7153187-CF37-4206-97C9-4C2C4599DF6A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复查基本系统模型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32665C1-7073-45BB-BC87-1D95D0C8A3F4}" cxnId="{AB1C6FB5-FDF4-4EF5-86B6-70A1C8E0332E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083CA6-9ACE-4E5F-86AE-EC1618225824}" cxnId="{AB1C6FB5-FDF4-4EF5-86B6-70A1C8E0332E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CDB59C-4A46-40CD-9AE7-7E9612CB7780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复查并精化数据流图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B06B8BE-85D8-4BCC-A7B3-D4F90D592631}" cxnId="{AB9980EC-9B57-4FBA-82A0-1D5D44878159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7B087D-7D0C-414C-9A83-0ACA8234A202}" cxnId="{AB9980EC-9B57-4FBA-82A0-1D5D44878159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074A3C-2957-4D69-955E-D350715D6145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确定变换特性还是事务特性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D62BD3-88C6-481B-9CD1-F27CC2BFAA86}" cxnId="{4696FA88-C01B-4D0B-AE9D-A18574EB50F3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CC345E-7210-4CD2-8E84-49CFAB674186}" cxnId="{4696FA88-C01B-4D0B-AE9D-A18574EB50F3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0773FA-23E4-4B64-B5E9-4445B2CD02E4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进一步精化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457F3E-1608-4F9C-B8FB-330FC45BB56F}" cxnId="{1184BA0E-79F0-4C5C-8FB3-18E90D57EF51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1B1D86-F511-4596-A04C-68A2373140FB}" cxnId="{1184BA0E-79F0-4C5C-8FB3-18E90D57EF51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744470-E02E-4D35-8B2D-7F0D1186DA65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确定流的边界，孤立出变换中心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D9A1FE-9FA7-4627-BDF9-76DCF1DCB8D7}" cxnId="{760CC2DC-1691-41C6-8CC2-7886297306EE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9DDE43-D349-437B-B27D-F7182C41C0CC}" cxnId="{760CC2DC-1691-41C6-8CC2-7886297306EE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62E9E2-D486-4EB1-8D95-989BCB1B13EF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完成“第一级分解”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94EF98-B44F-4A39-BE8B-887AA8CA88D9}" cxnId="{416EC4C8-7096-4880-B821-32C45FAEDA7D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2A1F38-34A4-4BE3-8B2F-7FD53669059F}" cxnId="{416EC4C8-7096-4880-B821-32C45FAEDA7D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7D2BF8-176F-4BBC-A545-1A752449191B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完成“第二级分解”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5461C8-D48D-45FA-A96E-757B72A5848A}" cxnId="{733F2BD2-6D0E-4775-8D96-D72C1C6FE1D7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FD730C-67A5-4E93-B462-865158BB09CA}" cxnId="{733F2BD2-6D0E-4775-8D96-D72C1C6FE1D7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C24F76-A250-438F-8D5E-95B9546E15F2}" type="pres">
      <dgm:prSet presAssocID="{A9352798-4884-40EE-B211-AC6CEB1EA9BA}" presName="CompostProcess" presStyleCnt="0">
        <dgm:presLayoutVars>
          <dgm:dir/>
          <dgm:resizeHandles val="exact"/>
        </dgm:presLayoutVars>
      </dgm:prSet>
      <dgm:spPr/>
    </dgm:pt>
    <dgm:pt modelId="{DDD11E31-5087-47D2-97D8-044FDAB60DDE}" type="pres">
      <dgm:prSet presAssocID="{A9352798-4884-40EE-B211-AC6CEB1EA9BA}" presName="arrow" presStyleLbl="bgShp" presStyleIdx="0" presStyleCnt="1" custScaleX="106618"/>
      <dgm:spPr>
        <a:solidFill>
          <a:srgbClr val="1C217C"/>
        </a:solidFill>
      </dgm:spPr>
      <dgm:t>
        <a:bodyPr/>
        <a:lstStyle/>
        <a:p>
          <a:endParaRPr lang="zh-CN" altLang="en-US"/>
        </a:p>
      </dgm:t>
    </dgm:pt>
    <dgm:pt modelId="{129A2677-D489-4613-A021-290C810E1531}" type="pres">
      <dgm:prSet presAssocID="{A9352798-4884-40EE-B211-AC6CEB1EA9BA}" presName="linearProcess" presStyleCnt="0"/>
      <dgm:spPr/>
    </dgm:pt>
    <dgm:pt modelId="{726E0B57-149B-4C0C-9F3B-290FE59903AF}" type="pres">
      <dgm:prSet presAssocID="{B7153187-CF37-4206-97C9-4C2C4599DF6A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87297B-977B-4E71-9D09-96151685DF98}" type="pres">
      <dgm:prSet presAssocID="{4B083CA6-9ACE-4E5F-86AE-EC1618225824}" presName="sibTrans" presStyleCnt="0"/>
      <dgm:spPr/>
    </dgm:pt>
    <dgm:pt modelId="{5F1DAC91-24B3-4ED9-8CC5-EE62ABCC8397}" type="pres">
      <dgm:prSet presAssocID="{AECDB59C-4A46-40CD-9AE7-7E9612CB7780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5FA3D9-7AAC-4D13-AC1E-1DCEE19994CC}" type="pres">
      <dgm:prSet presAssocID="{2D7B087D-7D0C-414C-9A83-0ACA8234A202}" presName="sibTrans" presStyleCnt="0"/>
      <dgm:spPr/>
    </dgm:pt>
    <dgm:pt modelId="{D8877930-5B98-4749-959C-98A28A1C6B96}" type="pres">
      <dgm:prSet presAssocID="{E0074A3C-2957-4D69-955E-D350715D6145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1B316C-AD33-45C4-BCA4-ED6A4EF4F9D6}" type="pres">
      <dgm:prSet presAssocID="{1ACC345E-7210-4CD2-8E84-49CFAB674186}" presName="sibTrans" presStyleCnt="0"/>
      <dgm:spPr/>
    </dgm:pt>
    <dgm:pt modelId="{76049569-2EFF-4A09-9709-6BAA139B10BA}" type="pres">
      <dgm:prSet presAssocID="{55744470-E02E-4D35-8B2D-7F0D1186DA65}" presName="textNode" presStyleLbl="node1" presStyleIdx="3" presStyleCnt="7" custScaleX="12504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18D923-EF2D-4C86-BA92-B589B438204B}" type="pres">
      <dgm:prSet presAssocID="{B09DDE43-D349-437B-B27D-F7182C41C0CC}" presName="sibTrans" presStyleCnt="0"/>
      <dgm:spPr/>
    </dgm:pt>
    <dgm:pt modelId="{6BA7F7E9-1AE0-48BA-8152-12FDDE1E221A}" type="pres">
      <dgm:prSet presAssocID="{BE62E9E2-D486-4EB1-8D95-989BCB1B13EF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CA4093-23F6-4C78-8271-F247D492CD18}" type="pres">
      <dgm:prSet presAssocID="{492A1F38-34A4-4BE3-8B2F-7FD53669059F}" presName="sibTrans" presStyleCnt="0"/>
      <dgm:spPr/>
    </dgm:pt>
    <dgm:pt modelId="{929DBB15-6565-4AF5-AB8D-EEC9709A536E}" type="pres">
      <dgm:prSet presAssocID="{CE7D2BF8-176F-4BBC-A545-1A752449191B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6EE633-FE7D-4D55-A818-96341683461E}" type="pres">
      <dgm:prSet presAssocID="{C3FD730C-67A5-4E93-B462-865158BB09CA}" presName="sibTrans" presStyleCnt="0"/>
      <dgm:spPr/>
    </dgm:pt>
    <dgm:pt modelId="{4B667530-02C9-4FDD-91C1-4D6BE470C87C}" type="pres">
      <dgm:prSet presAssocID="{C00773FA-23E4-4B64-B5E9-4445B2CD02E4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4339222-91E5-428F-BF2E-0AAAF433E000}" type="presOf" srcId="{B7153187-CF37-4206-97C9-4C2C4599DF6A}" destId="{726E0B57-149B-4C0C-9F3B-290FE59903AF}" srcOrd="0" destOrd="0" presId="urn:microsoft.com/office/officeart/2005/8/layout/hProcess9"/>
    <dgm:cxn modelId="{760CC2DC-1691-41C6-8CC2-7886297306EE}" srcId="{A9352798-4884-40EE-B211-AC6CEB1EA9BA}" destId="{55744470-E02E-4D35-8B2D-7F0D1186DA65}" srcOrd="3" destOrd="0" parTransId="{57D9A1FE-9FA7-4627-BDF9-76DCF1DCB8D7}" sibTransId="{B09DDE43-D349-437B-B27D-F7182C41C0CC}"/>
    <dgm:cxn modelId="{9C23F139-4773-466F-BB18-F20347E45B8F}" type="presOf" srcId="{CE7D2BF8-176F-4BBC-A545-1A752449191B}" destId="{929DBB15-6565-4AF5-AB8D-EEC9709A536E}" srcOrd="0" destOrd="0" presId="urn:microsoft.com/office/officeart/2005/8/layout/hProcess9"/>
    <dgm:cxn modelId="{733F2BD2-6D0E-4775-8D96-D72C1C6FE1D7}" srcId="{A9352798-4884-40EE-B211-AC6CEB1EA9BA}" destId="{CE7D2BF8-176F-4BBC-A545-1A752449191B}" srcOrd="5" destOrd="0" parTransId="{A15461C8-D48D-45FA-A96E-757B72A5848A}" sibTransId="{C3FD730C-67A5-4E93-B462-865158BB09CA}"/>
    <dgm:cxn modelId="{4696FA88-C01B-4D0B-AE9D-A18574EB50F3}" srcId="{A9352798-4884-40EE-B211-AC6CEB1EA9BA}" destId="{E0074A3C-2957-4D69-955E-D350715D6145}" srcOrd="2" destOrd="0" parTransId="{83D62BD3-88C6-481B-9CD1-F27CC2BFAA86}" sibTransId="{1ACC345E-7210-4CD2-8E84-49CFAB674186}"/>
    <dgm:cxn modelId="{1E286FEE-46D6-430D-8255-3461724BAD7F}" type="presOf" srcId="{A9352798-4884-40EE-B211-AC6CEB1EA9BA}" destId="{81C24F76-A250-438F-8D5E-95B9546E15F2}" srcOrd="0" destOrd="0" presId="urn:microsoft.com/office/officeart/2005/8/layout/hProcess9"/>
    <dgm:cxn modelId="{3BE25239-E9AD-48AA-BD03-7D4DB25A27E5}" type="presOf" srcId="{C00773FA-23E4-4B64-B5E9-4445B2CD02E4}" destId="{4B667530-02C9-4FDD-91C1-4D6BE470C87C}" srcOrd="0" destOrd="0" presId="urn:microsoft.com/office/officeart/2005/8/layout/hProcess9"/>
    <dgm:cxn modelId="{42D0DAC9-CFC2-437A-99EF-65942CCF347C}" type="presOf" srcId="{BE62E9E2-D486-4EB1-8D95-989BCB1B13EF}" destId="{6BA7F7E9-1AE0-48BA-8152-12FDDE1E221A}" srcOrd="0" destOrd="0" presId="urn:microsoft.com/office/officeart/2005/8/layout/hProcess9"/>
    <dgm:cxn modelId="{AE66E028-099B-4B02-984A-F491E9E69D51}" type="presOf" srcId="{E0074A3C-2957-4D69-955E-D350715D6145}" destId="{D8877930-5B98-4749-959C-98A28A1C6B96}" srcOrd="0" destOrd="0" presId="urn:microsoft.com/office/officeart/2005/8/layout/hProcess9"/>
    <dgm:cxn modelId="{416EC4C8-7096-4880-B821-32C45FAEDA7D}" srcId="{A9352798-4884-40EE-B211-AC6CEB1EA9BA}" destId="{BE62E9E2-D486-4EB1-8D95-989BCB1B13EF}" srcOrd="4" destOrd="0" parTransId="{5B94EF98-B44F-4A39-BE8B-887AA8CA88D9}" sibTransId="{492A1F38-34A4-4BE3-8B2F-7FD53669059F}"/>
    <dgm:cxn modelId="{43D741B7-5392-4695-959C-6C9F9CF6951C}" type="presOf" srcId="{AECDB59C-4A46-40CD-9AE7-7E9612CB7780}" destId="{5F1DAC91-24B3-4ED9-8CC5-EE62ABCC8397}" srcOrd="0" destOrd="0" presId="urn:microsoft.com/office/officeart/2005/8/layout/hProcess9"/>
    <dgm:cxn modelId="{1184BA0E-79F0-4C5C-8FB3-18E90D57EF51}" srcId="{A9352798-4884-40EE-B211-AC6CEB1EA9BA}" destId="{C00773FA-23E4-4B64-B5E9-4445B2CD02E4}" srcOrd="6" destOrd="0" parTransId="{C8457F3E-1608-4F9C-B8FB-330FC45BB56F}" sibTransId="{F71B1D86-F511-4596-A04C-68A2373140FB}"/>
    <dgm:cxn modelId="{AB1C6FB5-FDF4-4EF5-86B6-70A1C8E0332E}" srcId="{A9352798-4884-40EE-B211-AC6CEB1EA9BA}" destId="{B7153187-CF37-4206-97C9-4C2C4599DF6A}" srcOrd="0" destOrd="0" parTransId="{F32665C1-7073-45BB-BC87-1D95D0C8A3F4}" sibTransId="{4B083CA6-9ACE-4E5F-86AE-EC1618225824}"/>
    <dgm:cxn modelId="{FB5B21CB-5A68-4F36-9589-73E7ED81E62D}" type="presOf" srcId="{55744470-E02E-4D35-8B2D-7F0D1186DA65}" destId="{76049569-2EFF-4A09-9709-6BAA139B10BA}" srcOrd="0" destOrd="0" presId="urn:microsoft.com/office/officeart/2005/8/layout/hProcess9"/>
    <dgm:cxn modelId="{AB9980EC-9B57-4FBA-82A0-1D5D44878159}" srcId="{A9352798-4884-40EE-B211-AC6CEB1EA9BA}" destId="{AECDB59C-4A46-40CD-9AE7-7E9612CB7780}" srcOrd="1" destOrd="0" parTransId="{CB06B8BE-85D8-4BCC-A7B3-D4F90D592631}" sibTransId="{2D7B087D-7D0C-414C-9A83-0ACA8234A202}"/>
    <dgm:cxn modelId="{CCBE3AFF-C13B-4973-86D7-D6B64BB8C0DA}" type="presParOf" srcId="{81C24F76-A250-438F-8D5E-95B9546E15F2}" destId="{DDD11E31-5087-47D2-97D8-044FDAB60DDE}" srcOrd="0" destOrd="0" presId="urn:microsoft.com/office/officeart/2005/8/layout/hProcess9"/>
    <dgm:cxn modelId="{4036693F-2F5D-4D54-9FC8-23DCE579D878}" type="presParOf" srcId="{81C24F76-A250-438F-8D5E-95B9546E15F2}" destId="{129A2677-D489-4613-A021-290C810E1531}" srcOrd="1" destOrd="0" presId="urn:microsoft.com/office/officeart/2005/8/layout/hProcess9"/>
    <dgm:cxn modelId="{40ECAE20-5F23-4E82-8ADF-C735215E01E6}" type="presParOf" srcId="{129A2677-D489-4613-A021-290C810E1531}" destId="{726E0B57-149B-4C0C-9F3B-290FE59903AF}" srcOrd="0" destOrd="0" presId="urn:microsoft.com/office/officeart/2005/8/layout/hProcess9"/>
    <dgm:cxn modelId="{09AA0AF7-DD77-4A49-B760-5D9BB98FE2BC}" type="presParOf" srcId="{129A2677-D489-4613-A021-290C810E1531}" destId="{4487297B-977B-4E71-9D09-96151685DF98}" srcOrd="1" destOrd="0" presId="urn:microsoft.com/office/officeart/2005/8/layout/hProcess9"/>
    <dgm:cxn modelId="{2D1BEF99-4031-4F32-A0C5-68C07FC106B7}" type="presParOf" srcId="{129A2677-D489-4613-A021-290C810E1531}" destId="{5F1DAC91-24B3-4ED9-8CC5-EE62ABCC8397}" srcOrd="2" destOrd="0" presId="urn:microsoft.com/office/officeart/2005/8/layout/hProcess9"/>
    <dgm:cxn modelId="{0CE0E944-1DA5-4698-BF5E-5F7A771F9C09}" type="presParOf" srcId="{129A2677-D489-4613-A021-290C810E1531}" destId="{D05FA3D9-7AAC-4D13-AC1E-1DCEE19994CC}" srcOrd="3" destOrd="0" presId="urn:microsoft.com/office/officeart/2005/8/layout/hProcess9"/>
    <dgm:cxn modelId="{E55C5946-E2C7-4D8A-BDA4-0497D97470D7}" type="presParOf" srcId="{129A2677-D489-4613-A021-290C810E1531}" destId="{D8877930-5B98-4749-959C-98A28A1C6B96}" srcOrd="4" destOrd="0" presId="urn:microsoft.com/office/officeart/2005/8/layout/hProcess9"/>
    <dgm:cxn modelId="{86E62D3E-F09B-4043-9E5D-D3503CCF2418}" type="presParOf" srcId="{129A2677-D489-4613-A021-290C810E1531}" destId="{381B316C-AD33-45C4-BCA4-ED6A4EF4F9D6}" srcOrd="5" destOrd="0" presId="urn:microsoft.com/office/officeart/2005/8/layout/hProcess9"/>
    <dgm:cxn modelId="{6A72B81F-D65D-4458-BE40-7F4D8D4BC269}" type="presParOf" srcId="{129A2677-D489-4613-A021-290C810E1531}" destId="{76049569-2EFF-4A09-9709-6BAA139B10BA}" srcOrd="6" destOrd="0" presId="urn:microsoft.com/office/officeart/2005/8/layout/hProcess9"/>
    <dgm:cxn modelId="{3A1BFC99-08A0-4418-9E97-BA5F51AA6A25}" type="presParOf" srcId="{129A2677-D489-4613-A021-290C810E1531}" destId="{FE18D923-EF2D-4C86-BA92-B589B438204B}" srcOrd="7" destOrd="0" presId="urn:microsoft.com/office/officeart/2005/8/layout/hProcess9"/>
    <dgm:cxn modelId="{04DB46B9-D8BD-4F5A-876B-01C0CA485FB2}" type="presParOf" srcId="{129A2677-D489-4613-A021-290C810E1531}" destId="{6BA7F7E9-1AE0-48BA-8152-12FDDE1E221A}" srcOrd="8" destOrd="0" presId="urn:microsoft.com/office/officeart/2005/8/layout/hProcess9"/>
    <dgm:cxn modelId="{E107CF96-C3A6-476C-B1A1-93A993DD4952}" type="presParOf" srcId="{129A2677-D489-4613-A021-290C810E1531}" destId="{58CA4093-23F6-4C78-8271-F247D492CD18}" srcOrd="9" destOrd="0" presId="urn:microsoft.com/office/officeart/2005/8/layout/hProcess9"/>
    <dgm:cxn modelId="{F4EF6009-3935-4E5F-B54D-2AAA2CC2CBBA}" type="presParOf" srcId="{129A2677-D489-4613-A021-290C810E1531}" destId="{929DBB15-6565-4AF5-AB8D-EEC9709A536E}" srcOrd="10" destOrd="0" presId="urn:microsoft.com/office/officeart/2005/8/layout/hProcess9"/>
    <dgm:cxn modelId="{BE83C4B9-65F7-455A-BE86-5118088D36F6}" type="presParOf" srcId="{129A2677-D489-4613-A021-290C810E1531}" destId="{E36EE633-FE7D-4D55-A818-96341683461E}" srcOrd="11" destOrd="0" presId="urn:microsoft.com/office/officeart/2005/8/layout/hProcess9"/>
    <dgm:cxn modelId="{37AB8D20-F008-48E7-A335-10B8E4CF379F}" type="presParOf" srcId="{129A2677-D489-4613-A021-290C810E1531}" destId="{4B667530-02C9-4FDD-91C1-4D6BE470C87C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7BD7E4-8105-49BC-A1E8-A340F8A1EF4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1A5B1095-4145-4CA2-ABBA-AB62CF50909E}">
      <dgm:prSet phldrT="[文本]" custT="1"/>
      <dgm:spPr/>
      <dgm:t>
        <a:bodyPr/>
        <a:lstStyle/>
        <a:p>
          <a:pPr algn="ctr"/>
          <a:r>
            <a: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模块化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6C99F9-3214-4787-ABA0-CC66FBEFB1EA}" cxnId="{54955A72-8846-42FB-97D1-88731BC0FED8}" type="parTrans">
      <dgm:prSet/>
      <dgm:spPr/>
      <dgm:t>
        <a:bodyPr/>
        <a:lstStyle/>
        <a:p>
          <a:pPr algn="ctr"/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BCD43C-EE81-41CC-8353-3B32F0DEC012}" cxnId="{54955A72-8846-42FB-97D1-88731BC0FED8}" type="sibTrans">
      <dgm:prSet/>
      <dgm:spPr/>
      <dgm:t>
        <a:bodyPr/>
        <a:lstStyle/>
        <a:p>
          <a:pPr algn="ctr"/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BF62DE-942A-4DEF-8F3F-C42554BE2DD4}">
      <dgm:prSet phldrT="[文本]" custT="1"/>
      <dgm:spPr/>
      <dgm:t>
        <a:bodyPr/>
        <a:lstStyle/>
        <a:p>
          <a:pPr algn="ctr"/>
          <a:r>
            <a: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抽象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4D7CFE-4BB5-48FB-B803-7414A2C6A3D3}" cxnId="{9540DEFF-6B46-4A51-A790-0DD5684AE202}" type="parTrans">
      <dgm:prSet/>
      <dgm:spPr/>
      <dgm:t>
        <a:bodyPr/>
        <a:lstStyle/>
        <a:p>
          <a:pPr algn="ctr"/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62F4F6-53B7-4B67-A393-DC228453C968}" cxnId="{9540DEFF-6B46-4A51-A790-0DD5684AE202}" type="sibTrans">
      <dgm:prSet/>
      <dgm:spPr/>
      <dgm:t>
        <a:bodyPr/>
        <a:lstStyle/>
        <a:p>
          <a:pPr algn="ctr"/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C32CBC-8756-457F-8CE8-AC6898C8999A}">
      <dgm:prSet phldrT="[文本]" custT="1"/>
      <dgm:spPr/>
      <dgm:t>
        <a:bodyPr/>
        <a:lstStyle/>
        <a:p>
          <a:pPr algn="ctr"/>
          <a:r>
            <a: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逐步求精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82F1B9-0368-4A44-B80B-A208AA605BFC}" cxnId="{E48FB26B-B1AB-417A-ADA3-B33892A27D58}" type="parTrans">
      <dgm:prSet/>
      <dgm:spPr/>
      <dgm:t>
        <a:bodyPr/>
        <a:lstStyle/>
        <a:p>
          <a:pPr algn="ctr"/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D70C65-7BE6-4D85-9083-C73EDE25685B}" cxnId="{E48FB26B-B1AB-417A-ADA3-B33892A27D58}" type="sibTrans">
      <dgm:prSet/>
      <dgm:spPr/>
      <dgm:t>
        <a:bodyPr/>
        <a:lstStyle/>
        <a:p>
          <a:pPr algn="ctr"/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6F75AF-53BD-4987-8F6B-38786E64F196}">
      <dgm:prSet phldrT="[文本]" custT="1"/>
      <dgm:spPr/>
      <dgm:t>
        <a:bodyPr/>
        <a:lstStyle/>
        <a:p>
          <a:pPr algn="ctr"/>
          <a:r>
            <a: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模块独立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ECF77C-FA1B-40F6-B8F3-AC30E96A01C2}" cxnId="{69D05C46-93ED-4AD2-9538-0C15030128F7}" type="parTrans">
      <dgm:prSet/>
      <dgm:spPr/>
      <dgm:t>
        <a:bodyPr/>
        <a:lstStyle/>
        <a:p>
          <a:pPr algn="ctr"/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01B990-676C-40AD-B187-1DE34A457DD0}" cxnId="{69D05C46-93ED-4AD2-9538-0C15030128F7}" type="sibTrans">
      <dgm:prSet/>
      <dgm:spPr/>
      <dgm:t>
        <a:bodyPr/>
        <a:lstStyle/>
        <a:p>
          <a:pPr algn="ctr"/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F2E581-BF0C-447A-9584-BF806BFA597F}">
      <dgm:prSet phldrT="[文本]" custT="1"/>
      <dgm:spPr/>
      <dgm:t>
        <a:bodyPr/>
        <a:lstStyle/>
        <a:p>
          <a:pPr algn="ctr"/>
          <a:r>
            <a: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信息隐藏和局部化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2C1A18-A493-4779-AF5E-8D8052FEF5DA}" cxnId="{A678F41B-015D-482F-AF5B-F2022257604D}" type="parTrans">
      <dgm:prSet/>
      <dgm:spPr/>
      <dgm:t>
        <a:bodyPr/>
        <a:lstStyle/>
        <a:p>
          <a:pPr algn="ctr"/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BD4FEA-ABB3-456B-86ED-C09F14A09E3D}" cxnId="{A678F41B-015D-482F-AF5B-F2022257604D}" type="sibTrans">
      <dgm:prSet/>
      <dgm:spPr/>
      <dgm:t>
        <a:bodyPr/>
        <a:lstStyle/>
        <a:p>
          <a:pPr algn="ctr"/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0CB644-6E49-4D4A-9ACC-3F94D9951AA1}" type="pres">
      <dgm:prSet presAssocID="{057BD7E4-8105-49BC-A1E8-A340F8A1EF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B3A2694-A726-432C-9BA2-AD8E1B4CF5C1}" type="pres">
      <dgm:prSet presAssocID="{1A5B1095-4145-4CA2-ABBA-AB62CF50909E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6F9C2B-740C-43EC-9CD3-BC0A65029839}" type="pres">
      <dgm:prSet presAssocID="{CFBCD43C-EE81-41CC-8353-3B32F0DEC012}" presName="spacer" presStyleCnt="0"/>
      <dgm:spPr/>
    </dgm:pt>
    <dgm:pt modelId="{3EFB6DB5-FE4C-4524-8346-41F325181FEC}" type="pres">
      <dgm:prSet presAssocID="{21BF62DE-942A-4DEF-8F3F-C42554BE2DD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A3F507-1022-4D46-8700-4A05DEEBCB5C}" type="pres">
      <dgm:prSet presAssocID="{2D62F4F6-53B7-4B67-A393-DC228453C968}" presName="spacer" presStyleCnt="0"/>
      <dgm:spPr/>
    </dgm:pt>
    <dgm:pt modelId="{ED824EB0-96D3-48B0-91F5-A66B0051177A}" type="pres">
      <dgm:prSet presAssocID="{50C32CBC-8756-457F-8CE8-AC6898C8999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9F1400-0969-47AB-9679-76CC8DB8CAE8}" type="pres">
      <dgm:prSet presAssocID="{4DD70C65-7BE6-4D85-9083-C73EDE25685B}" presName="spacer" presStyleCnt="0"/>
      <dgm:spPr/>
    </dgm:pt>
    <dgm:pt modelId="{161BB4AA-B07B-433A-B564-43A3E3429D09}" type="pres">
      <dgm:prSet presAssocID="{D5F2E581-BF0C-447A-9584-BF806BFA597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56FC5F-5DCF-4D31-AFF7-9AAEA360E5D5}" type="pres">
      <dgm:prSet presAssocID="{20BD4FEA-ABB3-456B-86ED-C09F14A09E3D}" presName="spacer" presStyleCnt="0"/>
      <dgm:spPr/>
    </dgm:pt>
    <dgm:pt modelId="{E5145130-1403-4708-B11E-D158D6AD4844}" type="pres">
      <dgm:prSet presAssocID="{DD6F75AF-53BD-4987-8F6B-38786E64F19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F1B5CC0-D0BC-4F4D-873E-F44C6A61C65E}" type="presOf" srcId="{21BF62DE-942A-4DEF-8F3F-C42554BE2DD4}" destId="{3EFB6DB5-FE4C-4524-8346-41F325181FEC}" srcOrd="0" destOrd="0" presId="urn:microsoft.com/office/officeart/2005/8/layout/vList2"/>
    <dgm:cxn modelId="{E48FB26B-B1AB-417A-ADA3-B33892A27D58}" srcId="{057BD7E4-8105-49BC-A1E8-A340F8A1EF4D}" destId="{50C32CBC-8756-457F-8CE8-AC6898C8999A}" srcOrd="2" destOrd="0" parTransId="{FA82F1B9-0368-4A44-B80B-A208AA605BFC}" sibTransId="{4DD70C65-7BE6-4D85-9083-C73EDE25685B}"/>
    <dgm:cxn modelId="{69D05C46-93ED-4AD2-9538-0C15030128F7}" srcId="{057BD7E4-8105-49BC-A1E8-A340F8A1EF4D}" destId="{DD6F75AF-53BD-4987-8F6B-38786E64F196}" srcOrd="4" destOrd="0" parTransId="{45ECF77C-FA1B-40F6-B8F3-AC30E96A01C2}" sibTransId="{5001B990-676C-40AD-B187-1DE34A457DD0}"/>
    <dgm:cxn modelId="{E7BB5C02-7E54-4A50-98BC-DD30829BF125}" type="presOf" srcId="{1A5B1095-4145-4CA2-ABBA-AB62CF50909E}" destId="{CB3A2694-A726-432C-9BA2-AD8E1B4CF5C1}" srcOrd="0" destOrd="0" presId="urn:microsoft.com/office/officeart/2005/8/layout/vList2"/>
    <dgm:cxn modelId="{2E0EFF12-8321-49C1-850B-3C2CEEE39AB8}" type="presOf" srcId="{DD6F75AF-53BD-4987-8F6B-38786E64F196}" destId="{E5145130-1403-4708-B11E-D158D6AD4844}" srcOrd="0" destOrd="0" presId="urn:microsoft.com/office/officeart/2005/8/layout/vList2"/>
    <dgm:cxn modelId="{67AC96C5-9571-487C-8367-CAC79F7B136C}" type="presOf" srcId="{057BD7E4-8105-49BC-A1E8-A340F8A1EF4D}" destId="{960CB644-6E49-4D4A-9ACC-3F94D9951AA1}" srcOrd="0" destOrd="0" presId="urn:microsoft.com/office/officeart/2005/8/layout/vList2"/>
    <dgm:cxn modelId="{A678F41B-015D-482F-AF5B-F2022257604D}" srcId="{057BD7E4-8105-49BC-A1E8-A340F8A1EF4D}" destId="{D5F2E581-BF0C-447A-9584-BF806BFA597F}" srcOrd="3" destOrd="0" parTransId="{C62C1A18-A493-4779-AF5E-8D8052FEF5DA}" sibTransId="{20BD4FEA-ABB3-456B-86ED-C09F14A09E3D}"/>
    <dgm:cxn modelId="{9250AE40-3F8C-4CFB-BB75-F604170DD13F}" type="presOf" srcId="{50C32CBC-8756-457F-8CE8-AC6898C8999A}" destId="{ED824EB0-96D3-48B0-91F5-A66B0051177A}" srcOrd="0" destOrd="0" presId="urn:microsoft.com/office/officeart/2005/8/layout/vList2"/>
    <dgm:cxn modelId="{54955A72-8846-42FB-97D1-88731BC0FED8}" srcId="{057BD7E4-8105-49BC-A1E8-A340F8A1EF4D}" destId="{1A5B1095-4145-4CA2-ABBA-AB62CF50909E}" srcOrd="0" destOrd="0" parTransId="{7F6C99F9-3214-4787-ABA0-CC66FBEFB1EA}" sibTransId="{CFBCD43C-EE81-41CC-8353-3B32F0DEC012}"/>
    <dgm:cxn modelId="{A0254DF3-180E-4E38-A34E-F8364FD9BF35}" type="presOf" srcId="{D5F2E581-BF0C-447A-9584-BF806BFA597F}" destId="{161BB4AA-B07B-433A-B564-43A3E3429D09}" srcOrd="0" destOrd="0" presId="urn:microsoft.com/office/officeart/2005/8/layout/vList2"/>
    <dgm:cxn modelId="{9540DEFF-6B46-4A51-A790-0DD5684AE202}" srcId="{057BD7E4-8105-49BC-A1E8-A340F8A1EF4D}" destId="{21BF62DE-942A-4DEF-8F3F-C42554BE2DD4}" srcOrd="1" destOrd="0" parTransId="{5A4D7CFE-4BB5-48FB-B803-7414A2C6A3D3}" sibTransId="{2D62F4F6-53B7-4B67-A393-DC228453C968}"/>
    <dgm:cxn modelId="{3F6B7A13-7150-4E64-BCB1-C7E7AC38AA65}" type="presParOf" srcId="{960CB644-6E49-4D4A-9ACC-3F94D9951AA1}" destId="{CB3A2694-A726-432C-9BA2-AD8E1B4CF5C1}" srcOrd="0" destOrd="0" presId="urn:microsoft.com/office/officeart/2005/8/layout/vList2"/>
    <dgm:cxn modelId="{D87791F1-95C1-4910-B2FE-DAEED48EFE2D}" type="presParOf" srcId="{960CB644-6E49-4D4A-9ACC-3F94D9951AA1}" destId="{F96F9C2B-740C-43EC-9CD3-BC0A65029839}" srcOrd="1" destOrd="0" presId="urn:microsoft.com/office/officeart/2005/8/layout/vList2"/>
    <dgm:cxn modelId="{6713599D-E08F-424E-812C-8A216D41A9C6}" type="presParOf" srcId="{960CB644-6E49-4D4A-9ACC-3F94D9951AA1}" destId="{3EFB6DB5-FE4C-4524-8346-41F325181FEC}" srcOrd="2" destOrd="0" presId="urn:microsoft.com/office/officeart/2005/8/layout/vList2"/>
    <dgm:cxn modelId="{7CAD4C19-C734-4BF3-B364-0713B3B39511}" type="presParOf" srcId="{960CB644-6E49-4D4A-9ACC-3F94D9951AA1}" destId="{83A3F507-1022-4D46-8700-4A05DEEBCB5C}" srcOrd="3" destOrd="0" presId="urn:microsoft.com/office/officeart/2005/8/layout/vList2"/>
    <dgm:cxn modelId="{74C629A6-6335-422D-84AD-B1492C7E01E6}" type="presParOf" srcId="{960CB644-6E49-4D4A-9ACC-3F94D9951AA1}" destId="{ED824EB0-96D3-48B0-91F5-A66B0051177A}" srcOrd="4" destOrd="0" presId="urn:microsoft.com/office/officeart/2005/8/layout/vList2"/>
    <dgm:cxn modelId="{FF89DD2F-8DF6-4137-860A-8738C46EEEA6}" type="presParOf" srcId="{960CB644-6E49-4D4A-9ACC-3F94D9951AA1}" destId="{109F1400-0969-47AB-9679-76CC8DB8CAE8}" srcOrd="5" destOrd="0" presId="urn:microsoft.com/office/officeart/2005/8/layout/vList2"/>
    <dgm:cxn modelId="{D9A11A52-1BAF-4C70-9EDE-4A1CD9799401}" type="presParOf" srcId="{960CB644-6E49-4D4A-9ACC-3F94D9951AA1}" destId="{161BB4AA-B07B-433A-B564-43A3E3429D09}" srcOrd="6" destOrd="0" presId="urn:microsoft.com/office/officeart/2005/8/layout/vList2"/>
    <dgm:cxn modelId="{61314602-F5FA-490D-A320-EF0D18926765}" type="presParOf" srcId="{960CB644-6E49-4D4A-9ACC-3F94D9951AA1}" destId="{0556FC5F-5DCF-4D31-AFF7-9AAEA360E5D5}" srcOrd="7" destOrd="0" presId="urn:microsoft.com/office/officeart/2005/8/layout/vList2"/>
    <dgm:cxn modelId="{6BEFD605-3AE1-4A68-B102-EDF3791C279D}" type="presParOf" srcId="{960CB644-6E49-4D4A-9ACC-3F94D9951AA1}" destId="{E5145130-1403-4708-B11E-D158D6AD484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4D5240-9868-4D0D-ACD0-E5CADA742280}" type="doc">
      <dgm:prSet loTypeId="urn:microsoft.com/office/officeart/2005/8/layout/chevron2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E46BFAF8-9654-40D2-B7ED-0F5653EC580A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最高层次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D7F702-8D83-4490-8FE6-93C2219EFF88}" cxnId="{454FF383-39FF-4A0B-ADFD-3F925BE8E6BD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EEB35B4-D4F9-44E4-8904-81AD6A1924DC}" cxnId="{454FF383-39FF-4A0B-ADFD-3F925BE8E6BD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E89B76-FE72-451B-8B1C-3BBEFA446EDF}">
      <dgm:prSet phldrT="[文本]" custT="1"/>
      <dgm:spPr/>
      <dgm:t>
        <a:bodyPr/>
        <a:lstStyle/>
        <a:p>
          <a:pPr algn="just"/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使用问题环境的语言，以概括的方式叙述问题的解法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615321-8A7F-46CF-AF86-375CB7A628EF}" cxnId="{D09FAB68-BE9B-4583-82E8-C1333FC7A826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4A9F12-A9FA-4156-86F7-1A98A440DB06}" cxnId="{D09FAB68-BE9B-4583-82E8-C1333FC7A826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B790BF-85A8-4FE1-B5F4-FBE73C779B05}">
      <dgm:prSet phldrT="[文本]" custT="1"/>
      <dgm:spPr/>
      <dgm:t>
        <a:bodyPr/>
        <a:lstStyle/>
        <a:p>
          <a:pPr algn="just"/>
          <a:r>
            <a:rPr lang="zh-CN" altLang="en-US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软件定义</a:t>
          </a:r>
          <a:endParaRPr lang="zh-CN" altLang="en-US" sz="2000" b="1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48EB08-2140-4722-A390-A51D0DDEAD80}" cxnId="{3A4B4E58-DB0D-462B-8FF3-262CBA8561E0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41CABA-B36E-42E5-A844-22B5B7853853}" cxnId="{3A4B4E58-DB0D-462B-8FF3-262CBA8561E0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85242B-13A0-4F5D-BD29-E4EBDD6B0134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较低层次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9CA787-E572-4777-A255-2AFBF9695FED}" cxnId="{E10D3D41-8CDD-4ABB-8840-649AFEA9EFBE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B07D46F-00D3-4182-B1AD-008EE7AF4471}" cxnId="{E10D3D41-8CDD-4ABB-8840-649AFEA9EFBE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A90008-ACB5-487A-B9AD-4DB9FF949BDF}">
      <dgm:prSet phldrT="[文本]" custT="1"/>
      <dgm:spPr/>
      <dgm:t>
        <a:bodyPr/>
        <a:lstStyle/>
        <a:p>
          <a:pPr algn="just"/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采用更过程的方法，把面相问题的术语和面向实现的术语结合起来叙述问题的解法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83A752-3113-41A4-9E8E-7206D53AEEA2}" cxnId="{192B28E2-D2EE-4405-AA51-E8275F062170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46DAAC-D48C-4281-83CA-00B492FD4A6F}" cxnId="{192B28E2-D2EE-4405-AA51-E8275F062170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F85BD8B-6C8B-4BB8-B536-02498C2734C2}">
      <dgm:prSet phldrT="[文本]" custT="1"/>
      <dgm:spPr/>
      <dgm:t>
        <a:bodyPr/>
        <a:lstStyle/>
        <a:p>
          <a:pPr algn="just"/>
          <a:r>
            <a:rPr lang="zh-CN" altLang="en-US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软件设计</a:t>
          </a:r>
          <a:endParaRPr lang="zh-CN" altLang="en-US" sz="2000" b="1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CDB06E9-83AB-4FF3-9304-E0088D419EA7}" cxnId="{676C8FED-3030-4CBC-8914-6854BD56F84B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87C3FE-D27E-47FF-965B-981B04C1D437}" cxnId="{676C8FED-3030-4CBC-8914-6854BD56F84B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86A261-B64B-4A6E-B31B-2766892C9AF0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最低层次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F7B60FC-4610-4F4F-B75C-D727F3A4D131}" cxnId="{EB540283-E58C-43F7-8069-7415D04CE86D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BBF9252-0A3F-46BF-9411-97897D4017B4}" cxnId="{EB540283-E58C-43F7-8069-7415D04CE86D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3D44DF-FEEF-46B5-8377-08DA60E6AF53}">
      <dgm:prSet phldrT="[文本]" custT="1"/>
      <dgm:spPr/>
      <dgm:t>
        <a:bodyPr/>
        <a:lstStyle/>
        <a:p>
          <a:pPr algn="just"/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用可以直接实现的方式叙述问题的解法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7824D4-56FF-4C0B-BBBB-79ED921E0F8A}" cxnId="{32307915-1C0C-4883-9B84-EAD9B38F4D13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EE1047-015A-4DD7-A99C-1F94686E639D}" cxnId="{32307915-1C0C-4883-9B84-EAD9B38F4D13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F37F70-9C19-4A99-85DA-2BBDBFFFC895}">
      <dgm:prSet phldrT="[文本]" custT="1"/>
      <dgm:spPr/>
      <dgm:t>
        <a:bodyPr/>
        <a:lstStyle/>
        <a:p>
          <a:pPr algn="just"/>
          <a:r>
            <a:rPr lang="zh-CN" altLang="en-US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软件实现</a:t>
          </a:r>
          <a:endParaRPr lang="zh-CN" altLang="en-US" sz="2000" b="1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BA7ED0-56FD-45AE-AF3F-2680AE652BE4}" cxnId="{8D32201A-F09E-4104-80E2-208A03638C2C}" type="par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3819D3-0445-4ADC-891F-8068F6A22FA5}" cxnId="{8D32201A-F09E-4104-80E2-208A03638C2C}" type="sibTrans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547EDB-71DB-431B-A30A-D1E1B444C446}" type="pres">
      <dgm:prSet presAssocID="{F14D5240-9868-4D0D-ACD0-E5CADA74228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911CAF0-5ACD-466D-B534-5BA12CC94B22}" type="pres">
      <dgm:prSet presAssocID="{E46BFAF8-9654-40D2-B7ED-0F5653EC580A}" presName="composite" presStyleCnt="0"/>
      <dgm:spPr/>
    </dgm:pt>
    <dgm:pt modelId="{F2AEAAF3-F9F6-4DAF-8602-465534D3C5B1}" type="pres">
      <dgm:prSet presAssocID="{E46BFAF8-9654-40D2-B7ED-0F5653EC580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0FCA0B-DCCB-462C-AF96-E81870C7E4DD}" type="pres">
      <dgm:prSet presAssocID="{E46BFAF8-9654-40D2-B7ED-0F5653EC580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D84272-6877-4313-BE97-B50600508622}" type="pres">
      <dgm:prSet presAssocID="{1EEB35B4-D4F9-44E4-8904-81AD6A1924DC}" presName="sp" presStyleCnt="0"/>
      <dgm:spPr/>
    </dgm:pt>
    <dgm:pt modelId="{08A42085-2DAC-4369-9029-70261D722BCD}" type="pres">
      <dgm:prSet presAssocID="{8A85242B-13A0-4F5D-BD29-E4EBDD6B0134}" presName="composite" presStyleCnt="0"/>
      <dgm:spPr/>
    </dgm:pt>
    <dgm:pt modelId="{D41FA358-4803-43F2-9D8C-75FFCEF43EAD}" type="pres">
      <dgm:prSet presAssocID="{8A85242B-13A0-4F5D-BD29-E4EBDD6B0134}" presName="parentText" presStyleLbl="alignNode1" presStyleIdx="1" presStyleCnt="3" custScaleY="131278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3ADFEF0-4745-4321-9C44-51F3C1EDEDCF}" type="pres">
      <dgm:prSet presAssocID="{8A85242B-13A0-4F5D-BD29-E4EBDD6B0134}" presName="descendantText" presStyleLbl="alignAcc1" presStyleIdx="1" presStyleCnt="3" custScaleY="1468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E71310-FDFB-4E98-86BE-C3FC8970244E}" type="pres">
      <dgm:prSet presAssocID="{3B07D46F-00D3-4182-B1AD-008EE7AF4471}" presName="sp" presStyleCnt="0"/>
      <dgm:spPr/>
    </dgm:pt>
    <dgm:pt modelId="{491045C3-CD65-4012-800E-0433AD9B35A6}" type="pres">
      <dgm:prSet presAssocID="{2886A261-B64B-4A6E-B31B-2766892C9AF0}" presName="composite" presStyleCnt="0"/>
      <dgm:spPr/>
    </dgm:pt>
    <dgm:pt modelId="{562088FF-C85D-4D28-90D8-CA7479B07EC2}" type="pres">
      <dgm:prSet presAssocID="{2886A261-B64B-4A6E-B31B-2766892C9AF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7CDA92-8176-471A-ADD4-C3F63DD1A3D4}" type="pres">
      <dgm:prSet presAssocID="{2886A261-B64B-4A6E-B31B-2766892C9AF0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0D3D41-8CDD-4ABB-8840-649AFEA9EFBE}" srcId="{F14D5240-9868-4D0D-ACD0-E5CADA742280}" destId="{8A85242B-13A0-4F5D-BD29-E4EBDD6B0134}" srcOrd="1" destOrd="0" parTransId="{E29CA787-E572-4777-A255-2AFBF9695FED}" sibTransId="{3B07D46F-00D3-4182-B1AD-008EE7AF4471}"/>
    <dgm:cxn modelId="{32307915-1C0C-4883-9B84-EAD9B38F4D13}" srcId="{2886A261-B64B-4A6E-B31B-2766892C9AF0}" destId="{B83D44DF-FEEF-46B5-8377-08DA60E6AF53}" srcOrd="0" destOrd="0" parTransId="{7E7824D4-56FF-4C0B-BBBB-79ED921E0F8A}" sibTransId="{B5EE1047-015A-4DD7-A99C-1F94686E639D}"/>
    <dgm:cxn modelId="{EB540283-E58C-43F7-8069-7415D04CE86D}" srcId="{F14D5240-9868-4D0D-ACD0-E5CADA742280}" destId="{2886A261-B64B-4A6E-B31B-2766892C9AF0}" srcOrd="2" destOrd="0" parTransId="{1F7B60FC-4610-4F4F-B75C-D727F3A4D131}" sibTransId="{DBBF9252-0A3F-46BF-9411-97897D4017B4}"/>
    <dgm:cxn modelId="{A2EC19BE-3918-4F64-98BE-931F8FCC915A}" type="presOf" srcId="{CFA90008-ACB5-487A-B9AD-4DB9FF949BDF}" destId="{53ADFEF0-4745-4321-9C44-51F3C1EDEDCF}" srcOrd="0" destOrd="0" presId="urn:microsoft.com/office/officeart/2005/8/layout/chevron2"/>
    <dgm:cxn modelId="{14B6A23E-6ADD-4217-9811-90042D4E443B}" type="presOf" srcId="{CFE89B76-FE72-451B-8B1C-3BBEFA446EDF}" destId="{DF0FCA0B-DCCB-462C-AF96-E81870C7E4DD}" srcOrd="0" destOrd="0" presId="urn:microsoft.com/office/officeart/2005/8/layout/chevron2"/>
    <dgm:cxn modelId="{286B6CCA-6139-4D04-B977-47893E75A51E}" type="presOf" srcId="{BDB790BF-85A8-4FE1-B5F4-FBE73C779B05}" destId="{DF0FCA0B-DCCB-462C-AF96-E81870C7E4DD}" srcOrd="0" destOrd="1" presId="urn:microsoft.com/office/officeart/2005/8/layout/chevron2"/>
    <dgm:cxn modelId="{454FF383-39FF-4A0B-ADFD-3F925BE8E6BD}" srcId="{F14D5240-9868-4D0D-ACD0-E5CADA742280}" destId="{E46BFAF8-9654-40D2-B7ED-0F5653EC580A}" srcOrd="0" destOrd="0" parTransId="{4CD7F702-8D83-4490-8FE6-93C2219EFF88}" sibTransId="{1EEB35B4-D4F9-44E4-8904-81AD6A1924DC}"/>
    <dgm:cxn modelId="{8D32201A-F09E-4104-80E2-208A03638C2C}" srcId="{2886A261-B64B-4A6E-B31B-2766892C9AF0}" destId="{11F37F70-9C19-4A99-85DA-2BBDBFFFC895}" srcOrd="1" destOrd="0" parTransId="{95BA7ED0-56FD-45AE-AF3F-2680AE652BE4}" sibTransId="{553819D3-0445-4ADC-891F-8068F6A22FA5}"/>
    <dgm:cxn modelId="{D09FAB68-BE9B-4583-82E8-C1333FC7A826}" srcId="{E46BFAF8-9654-40D2-B7ED-0F5653EC580A}" destId="{CFE89B76-FE72-451B-8B1C-3BBEFA446EDF}" srcOrd="0" destOrd="0" parTransId="{48615321-8A7F-46CF-AF86-375CB7A628EF}" sibTransId="{A64A9F12-A9FA-4156-86F7-1A98A440DB06}"/>
    <dgm:cxn modelId="{7181BF15-C058-416F-8706-D47559B4130B}" type="presOf" srcId="{2F85BD8B-6C8B-4BB8-B536-02498C2734C2}" destId="{53ADFEF0-4745-4321-9C44-51F3C1EDEDCF}" srcOrd="0" destOrd="1" presId="urn:microsoft.com/office/officeart/2005/8/layout/chevron2"/>
    <dgm:cxn modelId="{3A4B4E58-DB0D-462B-8FF3-262CBA8561E0}" srcId="{E46BFAF8-9654-40D2-B7ED-0F5653EC580A}" destId="{BDB790BF-85A8-4FE1-B5F4-FBE73C779B05}" srcOrd="1" destOrd="0" parTransId="{4048EB08-2140-4722-A390-A51D0DDEAD80}" sibTransId="{6C41CABA-B36E-42E5-A844-22B5B7853853}"/>
    <dgm:cxn modelId="{E197B24B-D25A-4580-A96D-D9A88AF9C460}" type="presOf" srcId="{11F37F70-9C19-4A99-85DA-2BBDBFFFC895}" destId="{057CDA92-8176-471A-ADD4-C3F63DD1A3D4}" srcOrd="0" destOrd="1" presId="urn:microsoft.com/office/officeart/2005/8/layout/chevron2"/>
    <dgm:cxn modelId="{F4ADDE8E-1778-4AFA-85C1-D61138A83084}" type="presOf" srcId="{E46BFAF8-9654-40D2-B7ED-0F5653EC580A}" destId="{F2AEAAF3-F9F6-4DAF-8602-465534D3C5B1}" srcOrd="0" destOrd="0" presId="urn:microsoft.com/office/officeart/2005/8/layout/chevron2"/>
    <dgm:cxn modelId="{FF5D520C-214C-4C5E-91D9-B6BB04E27A7E}" type="presOf" srcId="{8A85242B-13A0-4F5D-BD29-E4EBDD6B0134}" destId="{D41FA358-4803-43F2-9D8C-75FFCEF43EAD}" srcOrd="0" destOrd="0" presId="urn:microsoft.com/office/officeart/2005/8/layout/chevron2"/>
    <dgm:cxn modelId="{192B28E2-D2EE-4405-AA51-E8275F062170}" srcId="{8A85242B-13A0-4F5D-BD29-E4EBDD6B0134}" destId="{CFA90008-ACB5-487A-B9AD-4DB9FF949BDF}" srcOrd="0" destOrd="0" parTransId="{3A83A752-3113-41A4-9E8E-7206D53AEEA2}" sibTransId="{FF46DAAC-D48C-4281-83CA-00B492FD4A6F}"/>
    <dgm:cxn modelId="{676C8FED-3030-4CBC-8914-6854BD56F84B}" srcId="{8A85242B-13A0-4F5D-BD29-E4EBDD6B0134}" destId="{2F85BD8B-6C8B-4BB8-B536-02498C2734C2}" srcOrd="1" destOrd="0" parTransId="{6CDB06E9-83AB-4FF3-9304-E0088D419EA7}" sibTransId="{0387C3FE-D27E-47FF-965B-981B04C1D437}"/>
    <dgm:cxn modelId="{B1218829-8E82-4C5B-9A9E-DE061F596F22}" type="presOf" srcId="{2886A261-B64B-4A6E-B31B-2766892C9AF0}" destId="{562088FF-C85D-4D28-90D8-CA7479B07EC2}" srcOrd="0" destOrd="0" presId="urn:microsoft.com/office/officeart/2005/8/layout/chevron2"/>
    <dgm:cxn modelId="{26F7DA03-0B2D-48F5-9401-548CEEB339C0}" type="presOf" srcId="{F14D5240-9868-4D0D-ACD0-E5CADA742280}" destId="{0D547EDB-71DB-431B-A30A-D1E1B444C446}" srcOrd="0" destOrd="0" presId="urn:microsoft.com/office/officeart/2005/8/layout/chevron2"/>
    <dgm:cxn modelId="{A7F0EAEC-132F-4B92-9915-33C49033D4C6}" type="presOf" srcId="{B83D44DF-FEEF-46B5-8377-08DA60E6AF53}" destId="{057CDA92-8176-471A-ADD4-C3F63DD1A3D4}" srcOrd="0" destOrd="0" presId="urn:microsoft.com/office/officeart/2005/8/layout/chevron2"/>
    <dgm:cxn modelId="{27EA8E6C-EEAE-4990-9DA6-F593236ECE96}" type="presParOf" srcId="{0D547EDB-71DB-431B-A30A-D1E1B444C446}" destId="{3911CAF0-5ACD-466D-B534-5BA12CC94B22}" srcOrd="0" destOrd="0" presId="urn:microsoft.com/office/officeart/2005/8/layout/chevron2"/>
    <dgm:cxn modelId="{D1F3100E-2A08-4101-A4A8-748E0C596230}" type="presParOf" srcId="{3911CAF0-5ACD-466D-B534-5BA12CC94B22}" destId="{F2AEAAF3-F9F6-4DAF-8602-465534D3C5B1}" srcOrd="0" destOrd="0" presId="urn:microsoft.com/office/officeart/2005/8/layout/chevron2"/>
    <dgm:cxn modelId="{A4337BB1-0602-4403-8A30-8FFE77EB4445}" type="presParOf" srcId="{3911CAF0-5ACD-466D-B534-5BA12CC94B22}" destId="{DF0FCA0B-DCCB-462C-AF96-E81870C7E4DD}" srcOrd="1" destOrd="0" presId="urn:microsoft.com/office/officeart/2005/8/layout/chevron2"/>
    <dgm:cxn modelId="{CFAFEF79-88BC-4557-AA15-C4002D24B672}" type="presParOf" srcId="{0D547EDB-71DB-431B-A30A-D1E1B444C446}" destId="{4DD84272-6877-4313-BE97-B50600508622}" srcOrd="1" destOrd="0" presId="urn:microsoft.com/office/officeart/2005/8/layout/chevron2"/>
    <dgm:cxn modelId="{797EE283-5081-4322-8F6F-F383D07FBDAB}" type="presParOf" srcId="{0D547EDB-71DB-431B-A30A-D1E1B444C446}" destId="{08A42085-2DAC-4369-9029-70261D722BCD}" srcOrd="2" destOrd="0" presId="urn:microsoft.com/office/officeart/2005/8/layout/chevron2"/>
    <dgm:cxn modelId="{BCB2855A-622A-41C2-AB7C-FAAF15D8550B}" type="presParOf" srcId="{08A42085-2DAC-4369-9029-70261D722BCD}" destId="{D41FA358-4803-43F2-9D8C-75FFCEF43EAD}" srcOrd="0" destOrd="0" presId="urn:microsoft.com/office/officeart/2005/8/layout/chevron2"/>
    <dgm:cxn modelId="{7B2B1209-0547-41EA-8A55-0069DED6C369}" type="presParOf" srcId="{08A42085-2DAC-4369-9029-70261D722BCD}" destId="{53ADFEF0-4745-4321-9C44-51F3C1EDEDCF}" srcOrd="1" destOrd="0" presId="urn:microsoft.com/office/officeart/2005/8/layout/chevron2"/>
    <dgm:cxn modelId="{0C79D380-ADA7-4D65-8775-540FCBC31711}" type="presParOf" srcId="{0D547EDB-71DB-431B-A30A-D1E1B444C446}" destId="{46E71310-FDFB-4E98-86BE-C3FC8970244E}" srcOrd="3" destOrd="0" presId="urn:microsoft.com/office/officeart/2005/8/layout/chevron2"/>
    <dgm:cxn modelId="{7336A3F4-CF4C-4108-9135-D0F33DA2DC14}" type="presParOf" srcId="{0D547EDB-71DB-431B-A30A-D1E1B444C446}" destId="{491045C3-CD65-4012-800E-0433AD9B35A6}" srcOrd="4" destOrd="0" presId="urn:microsoft.com/office/officeart/2005/8/layout/chevron2"/>
    <dgm:cxn modelId="{BCF80910-8747-46BB-8C60-39D3D9E84EDC}" type="presParOf" srcId="{491045C3-CD65-4012-800E-0433AD9B35A6}" destId="{562088FF-C85D-4D28-90D8-CA7479B07EC2}" srcOrd="0" destOrd="0" presId="urn:microsoft.com/office/officeart/2005/8/layout/chevron2"/>
    <dgm:cxn modelId="{F7FE7461-88C1-4194-9A96-C29337C392BF}" type="presParOf" srcId="{491045C3-CD65-4012-800E-0433AD9B35A6}" destId="{057CDA92-8176-471A-ADD4-C3F63DD1A3D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8047F8-5276-473D-89C8-115A28E2EBFA}" type="doc">
      <dgm:prSet loTypeId="urn:microsoft.com/office/officeart/2005/8/layout/hierarchy3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237387AD-5E85-49C6-B4BA-B03799A8A786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数据耦合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E9C6F6-A94A-49EA-BF28-C004C620D360}" cxnId="{1C05A243-C6DA-44D1-A904-38767DE0AD04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7547E8-E950-45E1-8A45-17EA019F2195}" cxnId="{1C05A243-C6DA-44D1-A904-38767DE0AD04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233E26-DD1A-463D-8370-EE89FD0735B4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模块间通过参数交换信息，而且交换的信息仅仅是数据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141E7F-6A75-4E49-83A8-3277F307236D}" cxnId="{EAFCE160-9228-4CFD-B83C-AD499842D878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3BC4A4-B9CE-440A-88B1-442627B36CF7}" cxnId="{EAFCE160-9228-4CFD-B83C-AD499842D878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BF906C-3928-47E5-8209-7F07ADBB2B86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控制耦合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D4FCFB-1582-4B16-AA9C-B1770619DCC9}" cxnId="{478B25A7-4D38-4F31-8F42-B4C75361C689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E394B8-3CDF-4A46-AD15-58887B67D9DD}" cxnId="{478B25A7-4D38-4F31-8F42-B4C75361C689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A703FD-4E06-453B-87F1-698AA5EF9835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模块间通过参数交换信息，而且交换的信息中包含控制信息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4177F9-8977-4C8C-9BA6-4163D336DB65}" cxnId="{A660A878-5DFF-477A-B629-8211E47AAFA9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8E340F-7A5E-4023-926C-D76D018479DB}" cxnId="{A660A878-5DFF-477A-B629-8211E47AAFA9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7CC710-2E9F-43F7-B7D2-888D3F45CD9F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特征耦合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F153D5-4F65-49D9-96AF-498DDCB636D2}" cxnId="{FE48F62A-A04B-4878-AB3F-8E391D30E592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1BE033-26A8-47C3-9E1D-DCB4EDF1C9D2}" cxnId="{FE48F62A-A04B-4878-AB3F-8E391D30E592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3A60BE-548B-43CA-B07B-0C08E86A0500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公共环境耦合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855AF5-AC74-4CA4-B9CA-6EDC1AF2C52E}" cxnId="{A7FCD611-D338-4EDF-9A96-247F5CA5332C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49F457-8C44-4240-B373-1429BC48CD16}" cxnId="{A7FCD611-D338-4EDF-9A96-247F5CA5332C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D3012A-94C4-4174-A68C-1CF495A80BD0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内容耦合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34D005-1F46-4465-BF4A-DAB3D050C9D7}" cxnId="{4A27EAA1-E410-4AF2-8EC5-7ADFA7E40B34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BAB64B-9DC8-4236-B83E-85456696BEF7}" cxnId="{4A27EAA1-E410-4AF2-8EC5-7ADFA7E40B34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66C66E-8EB0-425C-AA41-5AFD1CE0244D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被调用模块只需要使用传递给它的数据结构中的一部分元素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94F380-7BCD-4602-B2F2-647EFE4E19D1}" cxnId="{B3B54E3A-A030-4A36-A397-09A0A8343826}" type="parTrans">
      <dgm:prSet/>
      <dgm:spPr/>
      <dgm:t>
        <a:bodyPr/>
        <a:lstStyle/>
        <a:p>
          <a:endParaRPr lang="zh-CN" altLang="en-US"/>
        </a:p>
      </dgm:t>
    </dgm:pt>
    <dgm:pt modelId="{149AED09-0BFC-4CAD-A6A6-FCA491A6A9BC}" cxnId="{B3B54E3A-A030-4A36-A397-09A0A8343826}" type="sibTrans">
      <dgm:prSet/>
      <dgm:spPr/>
      <dgm:t>
        <a:bodyPr/>
        <a:lstStyle/>
        <a:p>
          <a:endParaRPr lang="zh-CN" altLang="en-US"/>
        </a:p>
      </dgm:t>
    </dgm:pt>
    <dgm:pt modelId="{B6F3920A-5591-44F8-8877-07D9975E519C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两个或多个模块通过一个公共数据环境相互作用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05CF15-82DB-44F9-A14B-B274D945E150}" cxnId="{BF499B61-57DE-4AAD-B088-B94CF0B11F6C}" type="parTrans">
      <dgm:prSet/>
      <dgm:spPr/>
      <dgm:t>
        <a:bodyPr/>
        <a:lstStyle/>
        <a:p>
          <a:endParaRPr lang="zh-CN" altLang="en-US"/>
        </a:p>
      </dgm:t>
    </dgm:pt>
    <dgm:pt modelId="{B5673BC9-DB86-45D3-8B77-B3C13C21BD58}" cxnId="{BF499B61-57DE-4AAD-B088-B94CF0B11F6C}" type="sibTrans">
      <dgm:prSet/>
      <dgm:spPr/>
      <dgm:t>
        <a:bodyPr/>
        <a:lstStyle/>
        <a:p>
          <a:endParaRPr lang="zh-CN" altLang="en-US"/>
        </a:p>
      </dgm:t>
    </dgm:pt>
    <dgm:pt modelId="{883B5C0E-CC4F-45C6-8983-9181CC684DB0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访问内部数据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4B5641-1317-4ECD-AEAC-981EBF384B69}" cxnId="{E619B5F1-1054-431D-8A07-EA5D756F5A5B}" type="parTrans">
      <dgm:prSet/>
      <dgm:spPr/>
      <dgm:t>
        <a:bodyPr/>
        <a:lstStyle/>
        <a:p>
          <a:endParaRPr lang="zh-CN" altLang="en-US"/>
        </a:p>
      </dgm:t>
    </dgm:pt>
    <dgm:pt modelId="{FB8BE8E6-1BB5-4834-AEBF-91325B575AFB}" cxnId="{E619B5F1-1054-431D-8A07-EA5D756F5A5B}" type="sibTrans">
      <dgm:prSet/>
      <dgm:spPr/>
      <dgm:t>
        <a:bodyPr/>
        <a:lstStyle/>
        <a:p>
          <a:endParaRPr lang="zh-CN" altLang="en-US"/>
        </a:p>
      </dgm:t>
    </dgm:pt>
    <dgm:pt modelId="{6411A3EF-27B6-481B-9449-0A96B57EB001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非正常转入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BA075CC-92AB-4E2D-961A-0E0C1D4D8E24}" cxnId="{873EC3B7-ADCE-4355-BE45-7F2C0F8D68B8}" type="parTrans">
      <dgm:prSet/>
      <dgm:spPr/>
      <dgm:t>
        <a:bodyPr/>
        <a:lstStyle/>
        <a:p>
          <a:endParaRPr lang="zh-CN" altLang="en-US"/>
        </a:p>
      </dgm:t>
    </dgm:pt>
    <dgm:pt modelId="{660B2669-01E8-4486-8226-BD9646E0C467}" cxnId="{873EC3B7-ADCE-4355-BE45-7F2C0F8D68B8}" type="sibTrans">
      <dgm:prSet/>
      <dgm:spPr/>
      <dgm:t>
        <a:bodyPr/>
        <a:lstStyle/>
        <a:p>
          <a:endParaRPr lang="zh-CN" altLang="en-US"/>
        </a:p>
      </dgm:t>
    </dgm:pt>
    <dgm:pt modelId="{918740EC-09FD-4868-8D27-1C8BEA4A8B60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代码重叠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9C0FFE-7149-412C-8872-C40CF70A298C}" cxnId="{766298F7-4A1F-48C9-B0E9-696376D6220B}" type="parTrans">
      <dgm:prSet/>
      <dgm:spPr/>
      <dgm:t>
        <a:bodyPr/>
        <a:lstStyle/>
        <a:p>
          <a:endParaRPr lang="zh-CN" altLang="en-US"/>
        </a:p>
      </dgm:t>
    </dgm:pt>
    <dgm:pt modelId="{6428017C-A9B9-415E-9D3E-4E28A4C61107}" cxnId="{766298F7-4A1F-48C9-B0E9-696376D6220B}" type="sibTrans">
      <dgm:prSet/>
      <dgm:spPr/>
      <dgm:t>
        <a:bodyPr/>
        <a:lstStyle/>
        <a:p>
          <a:endParaRPr lang="zh-CN" altLang="en-US"/>
        </a:p>
      </dgm:t>
    </dgm:pt>
    <dgm:pt modelId="{353ED016-95FE-4387-AD9F-FAF496B0A865}">
      <dgm:prSet phldrT="[文本]" custT="1"/>
      <dgm:spPr/>
      <dgm:t>
        <a:bodyPr/>
        <a:lstStyle/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多入口模块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5832EF-73B5-4296-B097-8E761EFCC0F5}" cxnId="{7B4B5B33-F6D0-4F92-BD38-C89726FDA660}" type="parTrans">
      <dgm:prSet/>
      <dgm:spPr/>
      <dgm:t>
        <a:bodyPr/>
        <a:lstStyle/>
        <a:p>
          <a:endParaRPr lang="zh-CN" altLang="en-US"/>
        </a:p>
      </dgm:t>
    </dgm:pt>
    <dgm:pt modelId="{4A745329-C422-4D0A-AF1D-114171CA015A}" cxnId="{7B4B5B33-F6D0-4F92-BD38-C89726FDA660}" type="sibTrans">
      <dgm:prSet/>
      <dgm:spPr/>
      <dgm:t>
        <a:bodyPr/>
        <a:lstStyle/>
        <a:p>
          <a:endParaRPr lang="zh-CN" altLang="en-US"/>
        </a:p>
      </dgm:t>
    </dgm:pt>
    <dgm:pt modelId="{66167599-0A1A-463C-8755-02D3BD695DA6}" type="pres">
      <dgm:prSet presAssocID="{1B8047F8-5276-473D-89C8-115A28E2EBF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D26F5D7-0988-48D7-A6F5-285A77040568}" type="pres">
      <dgm:prSet presAssocID="{237387AD-5E85-49C6-B4BA-B03799A8A786}" presName="root" presStyleCnt="0"/>
      <dgm:spPr/>
    </dgm:pt>
    <dgm:pt modelId="{F5DCE3E6-F8B6-4C3F-847D-F3F8CC53BA19}" type="pres">
      <dgm:prSet presAssocID="{237387AD-5E85-49C6-B4BA-B03799A8A786}" presName="rootComposite" presStyleCnt="0"/>
      <dgm:spPr/>
    </dgm:pt>
    <dgm:pt modelId="{D23CC332-6602-4B20-9F97-48C423695C53}" type="pres">
      <dgm:prSet presAssocID="{237387AD-5E85-49C6-B4BA-B03799A8A786}" presName="rootText" presStyleLbl="node1" presStyleIdx="0" presStyleCnt="5" custScaleY="131500"/>
      <dgm:spPr/>
      <dgm:t>
        <a:bodyPr/>
        <a:lstStyle/>
        <a:p>
          <a:endParaRPr lang="zh-CN" altLang="en-US"/>
        </a:p>
      </dgm:t>
    </dgm:pt>
    <dgm:pt modelId="{39129BBB-260C-4EDF-A3E2-23CF574A217F}" type="pres">
      <dgm:prSet presAssocID="{237387AD-5E85-49C6-B4BA-B03799A8A786}" presName="rootConnector" presStyleLbl="node1" presStyleIdx="0" presStyleCnt="5"/>
      <dgm:spPr/>
      <dgm:t>
        <a:bodyPr/>
        <a:lstStyle/>
        <a:p>
          <a:endParaRPr lang="zh-CN" altLang="en-US"/>
        </a:p>
      </dgm:t>
    </dgm:pt>
    <dgm:pt modelId="{6E7366E3-627B-41F3-8859-9CCD0BEE4778}" type="pres">
      <dgm:prSet presAssocID="{237387AD-5E85-49C6-B4BA-B03799A8A786}" presName="childShape" presStyleCnt="0"/>
      <dgm:spPr/>
    </dgm:pt>
    <dgm:pt modelId="{D809D56F-BD03-4A9F-A98B-09EE9CF0C9CE}" type="pres">
      <dgm:prSet presAssocID="{09141E7F-6A75-4E49-83A8-3277F307236D}" presName="Name13" presStyleLbl="parChTrans1D2" presStyleIdx="0" presStyleCnt="8"/>
      <dgm:spPr/>
      <dgm:t>
        <a:bodyPr/>
        <a:lstStyle/>
        <a:p>
          <a:endParaRPr lang="zh-CN" altLang="en-US"/>
        </a:p>
      </dgm:t>
    </dgm:pt>
    <dgm:pt modelId="{EDEFC29C-376A-43C3-B73D-A7BECF27BFD2}" type="pres">
      <dgm:prSet presAssocID="{5D233E26-DD1A-463D-8370-EE89FD0735B4}" presName="childText" presStyleLbl="bgAcc1" presStyleIdx="0" presStyleCnt="8" custScaleY="5256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6C1B71-572C-439A-9B96-2F36A5594873}" type="pres">
      <dgm:prSet presAssocID="{23BF906C-3928-47E5-8209-7F07ADBB2B86}" presName="root" presStyleCnt="0"/>
      <dgm:spPr/>
    </dgm:pt>
    <dgm:pt modelId="{97FC69DD-D28C-44B3-A35E-ED8C3D898B3C}" type="pres">
      <dgm:prSet presAssocID="{23BF906C-3928-47E5-8209-7F07ADBB2B86}" presName="rootComposite" presStyleCnt="0"/>
      <dgm:spPr/>
    </dgm:pt>
    <dgm:pt modelId="{18AC52E9-21C9-4323-9426-AAD5554A228B}" type="pres">
      <dgm:prSet presAssocID="{23BF906C-3928-47E5-8209-7F07ADBB2B86}" presName="rootText" presStyleLbl="node1" presStyleIdx="1" presStyleCnt="5" custScaleY="131500"/>
      <dgm:spPr/>
      <dgm:t>
        <a:bodyPr/>
        <a:lstStyle/>
        <a:p>
          <a:endParaRPr lang="zh-CN" altLang="en-US"/>
        </a:p>
      </dgm:t>
    </dgm:pt>
    <dgm:pt modelId="{10FAFAEF-B374-45A2-A695-EBC1EAB5B9D3}" type="pres">
      <dgm:prSet presAssocID="{23BF906C-3928-47E5-8209-7F07ADBB2B86}" presName="rootConnector" presStyleLbl="node1" presStyleIdx="1" presStyleCnt="5"/>
      <dgm:spPr/>
      <dgm:t>
        <a:bodyPr/>
        <a:lstStyle/>
        <a:p>
          <a:endParaRPr lang="zh-CN" altLang="en-US"/>
        </a:p>
      </dgm:t>
    </dgm:pt>
    <dgm:pt modelId="{C941944F-6B52-48D6-BDF1-59B065D57350}" type="pres">
      <dgm:prSet presAssocID="{23BF906C-3928-47E5-8209-7F07ADBB2B86}" presName="childShape" presStyleCnt="0"/>
      <dgm:spPr/>
    </dgm:pt>
    <dgm:pt modelId="{4D7937D1-81D6-48FF-9B6F-9FA852C72E46}" type="pres">
      <dgm:prSet presAssocID="{564177F9-8977-4C8C-9BA6-4163D336DB65}" presName="Name13" presStyleLbl="parChTrans1D2" presStyleIdx="1" presStyleCnt="8"/>
      <dgm:spPr/>
      <dgm:t>
        <a:bodyPr/>
        <a:lstStyle/>
        <a:p>
          <a:endParaRPr lang="zh-CN" altLang="en-US"/>
        </a:p>
      </dgm:t>
    </dgm:pt>
    <dgm:pt modelId="{A6D53C48-69A6-4C08-9102-7191E88394B8}" type="pres">
      <dgm:prSet presAssocID="{93A703FD-4E06-453B-87F1-698AA5EF9835}" presName="childText" presStyleLbl="bgAcc1" presStyleIdx="1" presStyleCnt="8" custScaleY="5256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27BE16-F1BF-42FE-805F-65CA80588491}" type="pres">
      <dgm:prSet presAssocID="{D67CC710-2E9F-43F7-B7D2-888D3F45CD9F}" presName="root" presStyleCnt="0"/>
      <dgm:spPr/>
    </dgm:pt>
    <dgm:pt modelId="{54DE50E6-EE6F-47CB-9391-7D2AD0CF33DE}" type="pres">
      <dgm:prSet presAssocID="{D67CC710-2E9F-43F7-B7D2-888D3F45CD9F}" presName="rootComposite" presStyleCnt="0"/>
      <dgm:spPr/>
    </dgm:pt>
    <dgm:pt modelId="{10BB2AB0-096E-4B37-8CC4-64709DD0A311}" type="pres">
      <dgm:prSet presAssocID="{D67CC710-2E9F-43F7-B7D2-888D3F45CD9F}" presName="rootText" presStyleLbl="node1" presStyleIdx="2" presStyleCnt="5" custScaleY="131500"/>
      <dgm:spPr/>
      <dgm:t>
        <a:bodyPr/>
        <a:lstStyle/>
        <a:p>
          <a:endParaRPr lang="zh-CN" altLang="en-US"/>
        </a:p>
      </dgm:t>
    </dgm:pt>
    <dgm:pt modelId="{2963E97B-0120-40E4-B8F9-D2B85DA118B6}" type="pres">
      <dgm:prSet presAssocID="{D67CC710-2E9F-43F7-B7D2-888D3F45CD9F}" presName="rootConnector" presStyleLbl="node1" presStyleIdx="2" presStyleCnt="5"/>
      <dgm:spPr/>
      <dgm:t>
        <a:bodyPr/>
        <a:lstStyle/>
        <a:p>
          <a:endParaRPr lang="zh-CN" altLang="en-US"/>
        </a:p>
      </dgm:t>
    </dgm:pt>
    <dgm:pt modelId="{EA33D781-8B3D-4CEE-9305-50B21CD0FE0E}" type="pres">
      <dgm:prSet presAssocID="{D67CC710-2E9F-43F7-B7D2-888D3F45CD9F}" presName="childShape" presStyleCnt="0"/>
      <dgm:spPr/>
    </dgm:pt>
    <dgm:pt modelId="{26B891A9-F5F6-47A7-978E-C2EDCC0A7477}" type="pres">
      <dgm:prSet presAssocID="{6294F380-7BCD-4602-B2F2-647EFE4E19D1}" presName="Name13" presStyleLbl="parChTrans1D2" presStyleIdx="2" presStyleCnt="8"/>
      <dgm:spPr/>
      <dgm:t>
        <a:bodyPr/>
        <a:lstStyle/>
        <a:p>
          <a:endParaRPr lang="zh-CN" altLang="en-US"/>
        </a:p>
      </dgm:t>
    </dgm:pt>
    <dgm:pt modelId="{1AB334C2-CE5C-42DD-97A9-6C92B7953FBE}" type="pres">
      <dgm:prSet presAssocID="{2B66C66E-8EB0-425C-AA41-5AFD1CE0244D}" presName="childText" presStyleLbl="bgAcc1" presStyleIdx="2" presStyleCnt="8" custScaleY="5256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FE61B6-87BF-41ED-AACD-CF4717D6D54B}" type="pres">
      <dgm:prSet presAssocID="{933A60BE-548B-43CA-B07B-0C08E86A0500}" presName="root" presStyleCnt="0"/>
      <dgm:spPr/>
    </dgm:pt>
    <dgm:pt modelId="{4D64AE2A-762D-42F4-8B8C-33C0E791FDE8}" type="pres">
      <dgm:prSet presAssocID="{933A60BE-548B-43CA-B07B-0C08E86A0500}" presName="rootComposite" presStyleCnt="0"/>
      <dgm:spPr/>
    </dgm:pt>
    <dgm:pt modelId="{EDA1D7B0-787F-48E7-8D5A-8D94C9FF8C47}" type="pres">
      <dgm:prSet presAssocID="{933A60BE-548B-43CA-B07B-0C08E86A0500}" presName="rootText" presStyleLbl="node1" presStyleIdx="3" presStyleCnt="5" custScaleY="131500"/>
      <dgm:spPr/>
      <dgm:t>
        <a:bodyPr/>
        <a:lstStyle/>
        <a:p>
          <a:endParaRPr lang="zh-CN" altLang="en-US"/>
        </a:p>
      </dgm:t>
    </dgm:pt>
    <dgm:pt modelId="{09F44C52-1AA2-482F-8774-81F0791CCFA5}" type="pres">
      <dgm:prSet presAssocID="{933A60BE-548B-43CA-B07B-0C08E86A0500}" presName="rootConnector" presStyleLbl="node1" presStyleIdx="3" presStyleCnt="5"/>
      <dgm:spPr/>
      <dgm:t>
        <a:bodyPr/>
        <a:lstStyle/>
        <a:p>
          <a:endParaRPr lang="zh-CN" altLang="en-US"/>
        </a:p>
      </dgm:t>
    </dgm:pt>
    <dgm:pt modelId="{2CD9424C-DEAC-43D8-802E-E1857DC6306D}" type="pres">
      <dgm:prSet presAssocID="{933A60BE-548B-43CA-B07B-0C08E86A0500}" presName="childShape" presStyleCnt="0"/>
      <dgm:spPr/>
    </dgm:pt>
    <dgm:pt modelId="{F82671B3-41E7-4707-B138-968588511DD6}" type="pres">
      <dgm:prSet presAssocID="{1B05CF15-82DB-44F9-A14B-B274D945E150}" presName="Name13" presStyleLbl="parChTrans1D2" presStyleIdx="3" presStyleCnt="8"/>
      <dgm:spPr/>
      <dgm:t>
        <a:bodyPr/>
        <a:lstStyle/>
        <a:p>
          <a:endParaRPr lang="zh-CN" altLang="en-US"/>
        </a:p>
      </dgm:t>
    </dgm:pt>
    <dgm:pt modelId="{2638ACBA-C1C0-491B-8C2B-8D6339F2C4F3}" type="pres">
      <dgm:prSet presAssocID="{B6F3920A-5591-44F8-8877-07D9975E519C}" presName="childText" presStyleLbl="bgAcc1" presStyleIdx="3" presStyleCnt="8" custScaleY="5256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CCE799-D194-4772-837A-21022E452102}" type="pres">
      <dgm:prSet presAssocID="{38D3012A-94C4-4174-A68C-1CF495A80BD0}" presName="root" presStyleCnt="0"/>
      <dgm:spPr/>
    </dgm:pt>
    <dgm:pt modelId="{9772B1A1-12A0-4765-BF98-ADA716651EBB}" type="pres">
      <dgm:prSet presAssocID="{38D3012A-94C4-4174-A68C-1CF495A80BD0}" presName="rootComposite" presStyleCnt="0"/>
      <dgm:spPr/>
    </dgm:pt>
    <dgm:pt modelId="{F11A1F15-09DC-475F-A670-4D5A4ABA22EC}" type="pres">
      <dgm:prSet presAssocID="{38D3012A-94C4-4174-A68C-1CF495A80BD0}" presName="rootText" presStyleLbl="node1" presStyleIdx="4" presStyleCnt="5" custScaleY="131500"/>
      <dgm:spPr/>
      <dgm:t>
        <a:bodyPr/>
        <a:lstStyle/>
        <a:p>
          <a:endParaRPr lang="zh-CN" altLang="en-US"/>
        </a:p>
      </dgm:t>
    </dgm:pt>
    <dgm:pt modelId="{5156E2F0-B74A-4217-B0D5-8FA88B14B5A0}" type="pres">
      <dgm:prSet presAssocID="{38D3012A-94C4-4174-A68C-1CF495A80BD0}" presName="rootConnector" presStyleLbl="node1" presStyleIdx="4" presStyleCnt="5"/>
      <dgm:spPr/>
      <dgm:t>
        <a:bodyPr/>
        <a:lstStyle/>
        <a:p>
          <a:endParaRPr lang="zh-CN" altLang="en-US"/>
        </a:p>
      </dgm:t>
    </dgm:pt>
    <dgm:pt modelId="{6A31A59C-EC79-4B35-9077-1F77650A5005}" type="pres">
      <dgm:prSet presAssocID="{38D3012A-94C4-4174-A68C-1CF495A80BD0}" presName="childShape" presStyleCnt="0"/>
      <dgm:spPr/>
    </dgm:pt>
    <dgm:pt modelId="{915D3A9C-6934-4F24-A47D-F2E5F649D86C}" type="pres">
      <dgm:prSet presAssocID="{4E4B5641-1317-4ECD-AEAC-981EBF384B69}" presName="Name13" presStyleLbl="parChTrans1D2" presStyleIdx="4" presStyleCnt="8"/>
      <dgm:spPr/>
      <dgm:t>
        <a:bodyPr/>
        <a:lstStyle/>
        <a:p>
          <a:endParaRPr lang="zh-CN" altLang="en-US"/>
        </a:p>
      </dgm:t>
    </dgm:pt>
    <dgm:pt modelId="{E9D3457D-3355-4327-806A-9B1CF7CBC658}" type="pres">
      <dgm:prSet presAssocID="{883B5C0E-CC4F-45C6-8983-9181CC684DB0}" presName="childText" presStyleLbl="bgAcc1" presStyleIdx="4" presStyleCnt="8" custScaleY="11651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A67B92-F771-4390-86EF-25175085008D}" type="pres">
      <dgm:prSet presAssocID="{5BA075CC-92AB-4E2D-961A-0E0C1D4D8E24}" presName="Name13" presStyleLbl="parChTrans1D2" presStyleIdx="5" presStyleCnt="8"/>
      <dgm:spPr/>
      <dgm:t>
        <a:bodyPr/>
        <a:lstStyle/>
        <a:p>
          <a:endParaRPr lang="zh-CN" altLang="en-US"/>
        </a:p>
      </dgm:t>
    </dgm:pt>
    <dgm:pt modelId="{F9D373A5-0DAA-44E0-8A7F-4B9F478DB69D}" type="pres">
      <dgm:prSet presAssocID="{6411A3EF-27B6-481B-9449-0A96B57EB001}" presName="childText" presStyleLbl="bgAcc1" presStyleIdx="5" presStyleCnt="8" custScaleY="11300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C1788B-3E80-41E3-AAC0-6A36D9E5B40D}" type="pres">
      <dgm:prSet presAssocID="{D09C0FFE-7149-412C-8872-C40CF70A298C}" presName="Name13" presStyleLbl="parChTrans1D2" presStyleIdx="6" presStyleCnt="8"/>
      <dgm:spPr/>
      <dgm:t>
        <a:bodyPr/>
        <a:lstStyle/>
        <a:p>
          <a:endParaRPr lang="zh-CN" altLang="en-US"/>
        </a:p>
      </dgm:t>
    </dgm:pt>
    <dgm:pt modelId="{CB570067-E888-468D-ADE2-7D8CB9EDB92C}" type="pres">
      <dgm:prSet presAssocID="{918740EC-09FD-4868-8D27-1C8BEA4A8B60}" presName="childText" presStyleLbl="bgAcc1" presStyleIdx="6" presStyleCnt="8" custScaleY="1068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6EEA5E-D6F6-45EA-9CE2-375DA1A2AF52}" type="pres">
      <dgm:prSet presAssocID="{1A5832EF-73B5-4296-B097-8E761EFCC0F5}" presName="Name13" presStyleLbl="parChTrans1D2" presStyleIdx="7" presStyleCnt="8"/>
      <dgm:spPr/>
      <dgm:t>
        <a:bodyPr/>
        <a:lstStyle/>
        <a:p>
          <a:endParaRPr lang="zh-CN" altLang="en-US"/>
        </a:p>
      </dgm:t>
    </dgm:pt>
    <dgm:pt modelId="{05E6B1CB-D56A-4996-9F45-6CA7C58A0340}" type="pres">
      <dgm:prSet presAssocID="{353ED016-95FE-4387-AD9F-FAF496B0A865}" presName="childText" presStyleLbl="bgAcc1" presStyleIdx="7" presStyleCnt="8" custScaleY="11698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619B5F1-1054-431D-8A07-EA5D756F5A5B}" srcId="{38D3012A-94C4-4174-A68C-1CF495A80BD0}" destId="{883B5C0E-CC4F-45C6-8983-9181CC684DB0}" srcOrd="0" destOrd="0" parTransId="{4E4B5641-1317-4ECD-AEAC-981EBF384B69}" sibTransId="{FB8BE8E6-1BB5-4834-AEBF-91325B575AFB}"/>
    <dgm:cxn modelId="{00A4C644-C7AC-4C6F-8ABA-31524F469C39}" type="presOf" srcId="{6411A3EF-27B6-481B-9449-0A96B57EB001}" destId="{F9D373A5-0DAA-44E0-8A7F-4B9F478DB69D}" srcOrd="0" destOrd="0" presId="urn:microsoft.com/office/officeart/2005/8/layout/hierarchy3"/>
    <dgm:cxn modelId="{CAB695DE-0B42-4FF9-A517-A773A733388B}" type="presOf" srcId="{564177F9-8977-4C8C-9BA6-4163D336DB65}" destId="{4D7937D1-81D6-48FF-9B6F-9FA852C72E46}" srcOrd="0" destOrd="0" presId="urn:microsoft.com/office/officeart/2005/8/layout/hierarchy3"/>
    <dgm:cxn modelId="{4861D5B9-1C10-4277-B0DE-6D48E40708BD}" type="presOf" srcId="{237387AD-5E85-49C6-B4BA-B03799A8A786}" destId="{39129BBB-260C-4EDF-A3E2-23CF574A217F}" srcOrd="1" destOrd="0" presId="urn:microsoft.com/office/officeart/2005/8/layout/hierarchy3"/>
    <dgm:cxn modelId="{766298F7-4A1F-48C9-B0E9-696376D6220B}" srcId="{38D3012A-94C4-4174-A68C-1CF495A80BD0}" destId="{918740EC-09FD-4868-8D27-1C8BEA4A8B60}" srcOrd="2" destOrd="0" parTransId="{D09C0FFE-7149-412C-8872-C40CF70A298C}" sibTransId="{6428017C-A9B9-415E-9D3E-4E28A4C61107}"/>
    <dgm:cxn modelId="{59516538-867C-4C72-BB34-DF218333526F}" type="presOf" srcId="{D67CC710-2E9F-43F7-B7D2-888D3F45CD9F}" destId="{2963E97B-0120-40E4-B8F9-D2B85DA118B6}" srcOrd="1" destOrd="0" presId="urn:microsoft.com/office/officeart/2005/8/layout/hierarchy3"/>
    <dgm:cxn modelId="{D44C1B2F-2856-4A0C-9E37-DEB39C3D9B6D}" type="presOf" srcId="{1B8047F8-5276-473D-89C8-115A28E2EBFA}" destId="{66167599-0A1A-463C-8755-02D3BD695DA6}" srcOrd="0" destOrd="0" presId="urn:microsoft.com/office/officeart/2005/8/layout/hierarchy3"/>
    <dgm:cxn modelId="{1C05A243-C6DA-44D1-A904-38767DE0AD04}" srcId="{1B8047F8-5276-473D-89C8-115A28E2EBFA}" destId="{237387AD-5E85-49C6-B4BA-B03799A8A786}" srcOrd="0" destOrd="0" parTransId="{4FE9C6F6-A94A-49EA-BF28-C004C620D360}" sibTransId="{377547E8-E950-45E1-8A45-17EA019F2195}"/>
    <dgm:cxn modelId="{7B4B5B33-F6D0-4F92-BD38-C89726FDA660}" srcId="{38D3012A-94C4-4174-A68C-1CF495A80BD0}" destId="{353ED016-95FE-4387-AD9F-FAF496B0A865}" srcOrd="3" destOrd="0" parTransId="{1A5832EF-73B5-4296-B097-8E761EFCC0F5}" sibTransId="{4A745329-C422-4D0A-AF1D-114171CA015A}"/>
    <dgm:cxn modelId="{ADB711A4-FB7A-48D7-B540-9F02A4C90966}" type="presOf" srcId="{09141E7F-6A75-4E49-83A8-3277F307236D}" destId="{D809D56F-BD03-4A9F-A98B-09EE9CF0C9CE}" srcOrd="0" destOrd="0" presId="urn:microsoft.com/office/officeart/2005/8/layout/hierarchy3"/>
    <dgm:cxn modelId="{9C6731C6-5D5C-4482-A667-A4DC0C5EE57B}" type="presOf" srcId="{D09C0FFE-7149-412C-8872-C40CF70A298C}" destId="{43C1788B-3E80-41E3-AAC0-6A36D9E5B40D}" srcOrd="0" destOrd="0" presId="urn:microsoft.com/office/officeart/2005/8/layout/hierarchy3"/>
    <dgm:cxn modelId="{A7FCD611-D338-4EDF-9A96-247F5CA5332C}" srcId="{1B8047F8-5276-473D-89C8-115A28E2EBFA}" destId="{933A60BE-548B-43CA-B07B-0C08E86A0500}" srcOrd="3" destOrd="0" parTransId="{EC855AF5-AC74-4CA4-B9CA-6EDC1AF2C52E}" sibTransId="{EB49F457-8C44-4240-B373-1429BC48CD16}"/>
    <dgm:cxn modelId="{52926C1C-3657-422D-A3C2-FE52CC41F853}" type="presOf" srcId="{38D3012A-94C4-4174-A68C-1CF495A80BD0}" destId="{F11A1F15-09DC-475F-A670-4D5A4ABA22EC}" srcOrd="0" destOrd="0" presId="urn:microsoft.com/office/officeart/2005/8/layout/hierarchy3"/>
    <dgm:cxn modelId="{F2F0BB53-2FD4-4655-9B8E-4E979F857622}" type="presOf" srcId="{1B05CF15-82DB-44F9-A14B-B274D945E150}" destId="{F82671B3-41E7-4707-B138-968588511DD6}" srcOrd="0" destOrd="0" presId="urn:microsoft.com/office/officeart/2005/8/layout/hierarchy3"/>
    <dgm:cxn modelId="{B2FA0760-2FDC-4B74-8267-9EBF88E40711}" type="presOf" srcId="{5BA075CC-92AB-4E2D-961A-0E0C1D4D8E24}" destId="{54A67B92-F771-4390-86EF-25175085008D}" srcOrd="0" destOrd="0" presId="urn:microsoft.com/office/officeart/2005/8/layout/hierarchy3"/>
    <dgm:cxn modelId="{578E2CF8-6114-4731-B31A-E323A269BE39}" type="presOf" srcId="{933A60BE-548B-43CA-B07B-0C08E86A0500}" destId="{09F44C52-1AA2-482F-8774-81F0791CCFA5}" srcOrd="1" destOrd="0" presId="urn:microsoft.com/office/officeart/2005/8/layout/hierarchy3"/>
    <dgm:cxn modelId="{FE48F62A-A04B-4878-AB3F-8E391D30E592}" srcId="{1B8047F8-5276-473D-89C8-115A28E2EBFA}" destId="{D67CC710-2E9F-43F7-B7D2-888D3F45CD9F}" srcOrd="2" destOrd="0" parTransId="{E7F153D5-4F65-49D9-96AF-498DDCB636D2}" sibTransId="{3A1BE033-26A8-47C3-9E1D-DCB4EDF1C9D2}"/>
    <dgm:cxn modelId="{D78C1ABB-840D-4A90-A6A9-D2E8F98D87C5}" type="presOf" srcId="{933A60BE-548B-43CA-B07B-0C08E86A0500}" destId="{EDA1D7B0-787F-48E7-8D5A-8D94C9FF8C47}" srcOrd="0" destOrd="0" presId="urn:microsoft.com/office/officeart/2005/8/layout/hierarchy3"/>
    <dgm:cxn modelId="{CA52D05C-4ADE-469B-9F46-4915C1BF08DB}" type="presOf" srcId="{1A5832EF-73B5-4296-B097-8E761EFCC0F5}" destId="{686EEA5E-D6F6-45EA-9CE2-375DA1A2AF52}" srcOrd="0" destOrd="0" presId="urn:microsoft.com/office/officeart/2005/8/layout/hierarchy3"/>
    <dgm:cxn modelId="{924698BB-B78E-4B25-A58A-CFDEF0CA6CCD}" type="presOf" srcId="{883B5C0E-CC4F-45C6-8983-9181CC684DB0}" destId="{E9D3457D-3355-4327-806A-9B1CF7CBC658}" srcOrd="0" destOrd="0" presId="urn:microsoft.com/office/officeart/2005/8/layout/hierarchy3"/>
    <dgm:cxn modelId="{E68952E7-5D0F-424F-9386-B86CC8A9C132}" type="presOf" srcId="{918740EC-09FD-4868-8D27-1C8BEA4A8B60}" destId="{CB570067-E888-468D-ADE2-7D8CB9EDB92C}" srcOrd="0" destOrd="0" presId="urn:microsoft.com/office/officeart/2005/8/layout/hierarchy3"/>
    <dgm:cxn modelId="{13CA242C-16EE-4F05-B974-3B336A1220B5}" type="presOf" srcId="{5D233E26-DD1A-463D-8370-EE89FD0735B4}" destId="{EDEFC29C-376A-43C3-B73D-A7BECF27BFD2}" srcOrd="0" destOrd="0" presId="urn:microsoft.com/office/officeart/2005/8/layout/hierarchy3"/>
    <dgm:cxn modelId="{A7589BF8-8503-4250-9B06-3C26B98023F8}" type="presOf" srcId="{B6F3920A-5591-44F8-8877-07D9975E519C}" destId="{2638ACBA-C1C0-491B-8C2B-8D6339F2C4F3}" srcOrd="0" destOrd="0" presId="urn:microsoft.com/office/officeart/2005/8/layout/hierarchy3"/>
    <dgm:cxn modelId="{3F2D098C-509E-4630-A731-C414738EA341}" type="presOf" srcId="{D67CC710-2E9F-43F7-B7D2-888D3F45CD9F}" destId="{10BB2AB0-096E-4B37-8CC4-64709DD0A311}" srcOrd="0" destOrd="0" presId="urn:microsoft.com/office/officeart/2005/8/layout/hierarchy3"/>
    <dgm:cxn modelId="{68CC600B-20A8-4FB6-9FF4-F86DDDAEE248}" type="presOf" srcId="{6294F380-7BCD-4602-B2F2-647EFE4E19D1}" destId="{26B891A9-F5F6-47A7-978E-C2EDCC0A7477}" srcOrd="0" destOrd="0" presId="urn:microsoft.com/office/officeart/2005/8/layout/hierarchy3"/>
    <dgm:cxn modelId="{B3B54E3A-A030-4A36-A397-09A0A8343826}" srcId="{D67CC710-2E9F-43F7-B7D2-888D3F45CD9F}" destId="{2B66C66E-8EB0-425C-AA41-5AFD1CE0244D}" srcOrd="0" destOrd="0" parTransId="{6294F380-7BCD-4602-B2F2-647EFE4E19D1}" sibTransId="{149AED09-0BFC-4CAD-A6A6-FCA491A6A9BC}"/>
    <dgm:cxn modelId="{7D3DA7E5-0B21-46D7-9657-C595656C3BCD}" type="presOf" srcId="{4E4B5641-1317-4ECD-AEAC-981EBF384B69}" destId="{915D3A9C-6934-4F24-A47D-F2E5F649D86C}" srcOrd="0" destOrd="0" presId="urn:microsoft.com/office/officeart/2005/8/layout/hierarchy3"/>
    <dgm:cxn modelId="{64B4DA3D-EDB0-4F32-9D14-9830C471E241}" type="presOf" srcId="{353ED016-95FE-4387-AD9F-FAF496B0A865}" destId="{05E6B1CB-D56A-4996-9F45-6CA7C58A0340}" srcOrd="0" destOrd="0" presId="urn:microsoft.com/office/officeart/2005/8/layout/hierarchy3"/>
    <dgm:cxn modelId="{4A27EAA1-E410-4AF2-8EC5-7ADFA7E40B34}" srcId="{1B8047F8-5276-473D-89C8-115A28E2EBFA}" destId="{38D3012A-94C4-4174-A68C-1CF495A80BD0}" srcOrd="4" destOrd="0" parTransId="{9734D005-1F46-4465-BF4A-DAB3D050C9D7}" sibTransId="{CCBAB64B-9DC8-4236-B83E-85456696BEF7}"/>
    <dgm:cxn modelId="{BF499B61-57DE-4AAD-B088-B94CF0B11F6C}" srcId="{933A60BE-548B-43CA-B07B-0C08E86A0500}" destId="{B6F3920A-5591-44F8-8877-07D9975E519C}" srcOrd="0" destOrd="0" parTransId="{1B05CF15-82DB-44F9-A14B-B274D945E150}" sibTransId="{B5673BC9-DB86-45D3-8B77-B3C13C21BD58}"/>
    <dgm:cxn modelId="{08B03F83-0D50-4CEA-81CB-8A1E9747AF97}" type="presOf" srcId="{93A703FD-4E06-453B-87F1-698AA5EF9835}" destId="{A6D53C48-69A6-4C08-9102-7191E88394B8}" srcOrd="0" destOrd="0" presId="urn:microsoft.com/office/officeart/2005/8/layout/hierarchy3"/>
    <dgm:cxn modelId="{478B25A7-4D38-4F31-8F42-B4C75361C689}" srcId="{1B8047F8-5276-473D-89C8-115A28E2EBFA}" destId="{23BF906C-3928-47E5-8209-7F07ADBB2B86}" srcOrd="1" destOrd="0" parTransId="{F0D4FCFB-1582-4B16-AA9C-B1770619DCC9}" sibTransId="{BAE394B8-3CDF-4A46-AD15-58887B67D9DD}"/>
    <dgm:cxn modelId="{04C9906C-FBE5-4F71-9399-5AAD7E7CFC46}" type="presOf" srcId="{23BF906C-3928-47E5-8209-7F07ADBB2B86}" destId="{18AC52E9-21C9-4323-9426-AAD5554A228B}" srcOrd="0" destOrd="0" presId="urn:microsoft.com/office/officeart/2005/8/layout/hierarchy3"/>
    <dgm:cxn modelId="{D4B46D2E-5F2D-47C9-B9D9-11BDD9E60022}" type="presOf" srcId="{237387AD-5E85-49C6-B4BA-B03799A8A786}" destId="{D23CC332-6602-4B20-9F97-48C423695C53}" srcOrd="0" destOrd="0" presId="urn:microsoft.com/office/officeart/2005/8/layout/hierarchy3"/>
    <dgm:cxn modelId="{1DA1EF61-631B-4F20-A19D-B11FE7785EB8}" type="presOf" srcId="{2B66C66E-8EB0-425C-AA41-5AFD1CE0244D}" destId="{1AB334C2-CE5C-42DD-97A9-6C92B7953FBE}" srcOrd="0" destOrd="0" presId="urn:microsoft.com/office/officeart/2005/8/layout/hierarchy3"/>
    <dgm:cxn modelId="{873EC3B7-ADCE-4355-BE45-7F2C0F8D68B8}" srcId="{38D3012A-94C4-4174-A68C-1CF495A80BD0}" destId="{6411A3EF-27B6-481B-9449-0A96B57EB001}" srcOrd="1" destOrd="0" parTransId="{5BA075CC-92AB-4E2D-961A-0E0C1D4D8E24}" sibTransId="{660B2669-01E8-4486-8226-BD9646E0C467}"/>
    <dgm:cxn modelId="{EAFCE160-9228-4CFD-B83C-AD499842D878}" srcId="{237387AD-5E85-49C6-B4BA-B03799A8A786}" destId="{5D233E26-DD1A-463D-8370-EE89FD0735B4}" srcOrd="0" destOrd="0" parTransId="{09141E7F-6A75-4E49-83A8-3277F307236D}" sibTransId="{2D3BC4A4-B9CE-440A-88B1-442627B36CF7}"/>
    <dgm:cxn modelId="{19472A48-8E46-4A70-8AA0-0E8C109B0FC0}" type="presOf" srcId="{38D3012A-94C4-4174-A68C-1CF495A80BD0}" destId="{5156E2F0-B74A-4217-B0D5-8FA88B14B5A0}" srcOrd="1" destOrd="0" presId="urn:microsoft.com/office/officeart/2005/8/layout/hierarchy3"/>
    <dgm:cxn modelId="{A660A878-5DFF-477A-B629-8211E47AAFA9}" srcId="{23BF906C-3928-47E5-8209-7F07ADBB2B86}" destId="{93A703FD-4E06-453B-87F1-698AA5EF9835}" srcOrd="0" destOrd="0" parTransId="{564177F9-8977-4C8C-9BA6-4163D336DB65}" sibTransId="{478E340F-7A5E-4023-926C-D76D018479DB}"/>
    <dgm:cxn modelId="{E42A1B83-D81F-4A2F-BEEE-99461315DB0B}" type="presOf" srcId="{23BF906C-3928-47E5-8209-7F07ADBB2B86}" destId="{10FAFAEF-B374-45A2-A695-EBC1EAB5B9D3}" srcOrd="1" destOrd="0" presId="urn:microsoft.com/office/officeart/2005/8/layout/hierarchy3"/>
    <dgm:cxn modelId="{B5BDB2CF-DD60-481B-BC64-6731CBF7601A}" type="presParOf" srcId="{66167599-0A1A-463C-8755-02D3BD695DA6}" destId="{0D26F5D7-0988-48D7-A6F5-285A77040568}" srcOrd="0" destOrd="0" presId="urn:microsoft.com/office/officeart/2005/8/layout/hierarchy3"/>
    <dgm:cxn modelId="{44C2F80F-9AA1-4208-9DFF-FB688DE110C7}" type="presParOf" srcId="{0D26F5D7-0988-48D7-A6F5-285A77040568}" destId="{F5DCE3E6-F8B6-4C3F-847D-F3F8CC53BA19}" srcOrd="0" destOrd="0" presId="urn:microsoft.com/office/officeart/2005/8/layout/hierarchy3"/>
    <dgm:cxn modelId="{B735D0E0-D2AA-4F58-B630-511D9E7F1711}" type="presParOf" srcId="{F5DCE3E6-F8B6-4C3F-847D-F3F8CC53BA19}" destId="{D23CC332-6602-4B20-9F97-48C423695C53}" srcOrd="0" destOrd="0" presId="urn:microsoft.com/office/officeart/2005/8/layout/hierarchy3"/>
    <dgm:cxn modelId="{83F611C3-84E8-4D96-9DCE-BA433CF06C07}" type="presParOf" srcId="{F5DCE3E6-F8B6-4C3F-847D-F3F8CC53BA19}" destId="{39129BBB-260C-4EDF-A3E2-23CF574A217F}" srcOrd="1" destOrd="0" presId="urn:microsoft.com/office/officeart/2005/8/layout/hierarchy3"/>
    <dgm:cxn modelId="{B256BCAB-100C-4347-9567-ABFB4BA4BDDD}" type="presParOf" srcId="{0D26F5D7-0988-48D7-A6F5-285A77040568}" destId="{6E7366E3-627B-41F3-8859-9CCD0BEE4778}" srcOrd="1" destOrd="0" presId="urn:microsoft.com/office/officeart/2005/8/layout/hierarchy3"/>
    <dgm:cxn modelId="{1C3028CB-9657-485E-AAD2-19B0E06287A3}" type="presParOf" srcId="{6E7366E3-627B-41F3-8859-9CCD0BEE4778}" destId="{D809D56F-BD03-4A9F-A98B-09EE9CF0C9CE}" srcOrd="0" destOrd="0" presId="urn:microsoft.com/office/officeart/2005/8/layout/hierarchy3"/>
    <dgm:cxn modelId="{FCCB53FB-DCB9-495F-B442-798837BCA43D}" type="presParOf" srcId="{6E7366E3-627B-41F3-8859-9CCD0BEE4778}" destId="{EDEFC29C-376A-43C3-B73D-A7BECF27BFD2}" srcOrd="1" destOrd="0" presId="urn:microsoft.com/office/officeart/2005/8/layout/hierarchy3"/>
    <dgm:cxn modelId="{EBA5C8EF-FDD6-47D6-83EA-D5D79A03067D}" type="presParOf" srcId="{66167599-0A1A-463C-8755-02D3BD695DA6}" destId="{996C1B71-572C-439A-9B96-2F36A5594873}" srcOrd="1" destOrd="0" presId="urn:microsoft.com/office/officeart/2005/8/layout/hierarchy3"/>
    <dgm:cxn modelId="{54242DA0-C8BE-4359-94E9-84D468FDD27C}" type="presParOf" srcId="{996C1B71-572C-439A-9B96-2F36A5594873}" destId="{97FC69DD-D28C-44B3-A35E-ED8C3D898B3C}" srcOrd="0" destOrd="0" presId="urn:microsoft.com/office/officeart/2005/8/layout/hierarchy3"/>
    <dgm:cxn modelId="{E147D4FA-D446-4D56-8AD3-31E5AD804300}" type="presParOf" srcId="{97FC69DD-D28C-44B3-A35E-ED8C3D898B3C}" destId="{18AC52E9-21C9-4323-9426-AAD5554A228B}" srcOrd="0" destOrd="0" presId="urn:microsoft.com/office/officeart/2005/8/layout/hierarchy3"/>
    <dgm:cxn modelId="{62CF6253-818E-4C60-BB11-191F3BBFC575}" type="presParOf" srcId="{97FC69DD-D28C-44B3-A35E-ED8C3D898B3C}" destId="{10FAFAEF-B374-45A2-A695-EBC1EAB5B9D3}" srcOrd="1" destOrd="0" presId="urn:microsoft.com/office/officeart/2005/8/layout/hierarchy3"/>
    <dgm:cxn modelId="{B5B14036-2A45-48FA-B75E-4A8F92DDC68D}" type="presParOf" srcId="{996C1B71-572C-439A-9B96-2F36A5594873}" destId="{C941944F-6B52-48D6-BDF1-59B065D57350}" srcOrd="1" destOrd="0" presId="urn:microsoft.com/office/officeart/2005/8/layout/hierarchy3"/>
    <dgm:cxn modelId="{67448D41-83E6-4D43-9778-1C2FC8A01FEA}" type="presParOf" srcId="{C941944F-6B52-48D6-BDF1-59B065D57350}" destId="{4D7937D1-81D6-48FF-9B6F-9FA852C72E46}" srcOrd="0" destOrd="0" presId="urn:microsoft.com/office/officeart/2005/8/layout/hierarchy3"/>
    <dgm:cxn modelId="{DC5B1279-3518-4161-8056-4B2AA717DA07}" type="presParOf" srcId="{C941944F-6B52-48D6-BDF1-59B065D57350}" destId="{A6D53C48-69A6-4C08-9102-7191E88394B8}" srcOrd="1" destOrd="0" presId="urn:microsoft.com/office/officeart/2005/8/layout/hierarchy3"/>
    <dgm:cxn modelId="{20975503-3B8C-4313-8B58-27D57441D5C0}" type="presParOf" srcId="{66167599-0A1A-463C-8755-02D3BD695DA6}" destId="{3B27BE16-F1BF-42FE-805F-65CA80588491}" srcOrd="2" destOrd="0" presId="urn:microsoft.com/office/officeart/2005/8/layout/hierarchy3"/>
    <dgm:cxn modelId="{53C70114-769F-4A5A-B37E-D365ED121805}" type="presParOf" srcId="{3B27BE16-F1BF-42FE-805F-65CA80588491}" destId="{54DE50E6-EE6F-47CB-9391-7D2AD0CF33DE}" srcOrd="0" destOrd="0" presId="urn:microsoft.com/office/officeart/2005/8/layout/hierarchy3"/>
    <dgm:cxn modelId="{11328417-3C21-400F-A148-1F1791222991}" type="presParOf" srcId="{54DE50E6-EE6F-47CB-9391-7D2AD0CF33DE}" destId="{10BB2AB0-096E-4B37-8CC4-64709DD0A311}" srcOrd="0" destOrd="0" presId="urn:microsoft.com/office/officeart/2005/8/layout/hierarchy3"/>
    <dgm:cxn modelId="{739E59E6-FF15-40D7-A354-D5A22802F7D2}" type="presParOf" srcId="{54DE50E6-EE6F-47CB-9391-7D2AD0CF33DE}" destId="{2963E97B-0120-40E4-B8F9-D2B85DA118B6}" srcOrd="1" destOrd="0" presId="urn:microsoft.com/office/officeart/2005/8/layout/hierarchy3"/>
    <dgm:cxn modelId="{77DB70D8-942F-4C66-884B-814682CF8B90}" type="presParOf" srcId="{3B27BE16-F1BF-42FE-805F-65CA80588491}" destId="{EA33D781-8B3D-4CEE-9305-50B21CD0FE0E}" srcOrd="1" destOrd="0" presId="urn:microsoft.com/office/officeart/2005/8/layout/hierarchy3"/>
    <dgm:cxn modelId="{C7898695-6B26-4679-AB66-B9805EAC123D}" type="presParOf" srcId="{EA33D781-8B3D-4CEE-9305-50B21CD0FE0E}" destId="{26B891A9-F5F6-47A7-978E-C2EDCC0A7477}" srcOrd="0" destOrd="0" presId="urn:microsoft.com/office/officeart/2005/8/layout/hierarchy3"/>
    <dgm:cxn modelId="{4D3F0D85-1895-49BD-B7F6-420DC4FF3CB4}" type="presParOf" srcId="{EA33D781-8B3D-4CEE-9305-50B21CD0FE0E}" destId="{1AB334C2-CE5C-42DD-97A9-6C92B7953FBE}" srcOrd="1" destOrd="0" presId="urn:microsoft.com/office/officeart/2005/8/layout/hierarchy3"/>
    <dgm:cxn modelId="{0C915742-20FB-47EE-9BAA-72AAE9FFB469}" type="presParOf" srcId="{66167599-0A1A-463C-8755-02D3BD695DA6}" destId="{99FE61B6-87BF-41ED-AACD-CF4717D6D54B}" srcOrd="3" destOrd="0" presId="urn:microsoft.com/office/officeart/2005/8/layout/hierarchy3"/>
    <dgm:cxn modelId="{10AA261E-2EA5-4AA4-BFF3-E0ADF06C3306}" type="presParOf" srcId="{99FE61B6-87BF-41ED-AACD-CF4717D6D54B}" destId="{4D64AE2A-762D-42F4-8B8C-33C0E791FDE8}" srcOrd="0" destOrd="0" presId="urn:microsoft.com/office/officeart/2005/8/layout/hierarchy3"/>
    <dgm:cxn modelId="{02EA6FFB-D8E7-4913-BE1F-15006CF8B552}" type="presParOf" srcId="{4D64AE2A-762D-42F4-8B8C-33C0E791FDE8}" destId="{EDA1D7B0-787F-48E7-8D5A-8D94C9FF8C47}" srcOrd="0" destOrd="0" presId="urn:microsoft.com/office/officeart/2005/8/layout/hierarchy3"/>
    <dgm:cxn modelId="{E384D617-459C-4F68-B795-5659A59FE095}" type="presParOf" srcId="{4D64AE2A-762D-42F4-8B8C-33C0E791FDE8}" destId="{09F44C52-1AA2-482F-8774-81F0791CCFA5}" srcOrd="1" destOrd="0" presId="urn:microsoft.com/office/officeart/2005/8/layout/hierarchy3"/>
    <dgm:cxn modelId="{9DD6F806-77E6-403A-85AD-D53FBE9A7634}" type="presParOf" srcId="{99FE61B6-87BF-41ED-AACD-CF4717D6D54B}" destId="{2CD9424C-DEAC-43D8-802E-E1857DC6306D}" srcOrd="1" destOrd="0" presId="urn:microsoft.com/office/officeart/2005/8/layout/hierarchy3"/>
    <dgm:cxn modelId="{10A106FB-AA77-4E3F-B03C-FB421D9ED9E0}" type="presParOf" srcId="{2CD9424C-DEAC-43D8-802E-E1857DC6306D}" destId="{F82671B3-41E7-4707-B138-968588511DD6}" srcOrd="0" destOrd="0" presId="urn:microsoft.com/office/officeart/2005/8/layout/hierarchy3"/>
    <dgm:cxn modelId="{B07FDE5C-FC45-496B-B0E9-5EA62EC4E971}" type="presParOf" srcId="{2CD9424C-DEAC-43D8-802E-E1857DC6306D}" destId="{2638ACBA-C1C0-491B-8C2B-8D6339F2C4F3}" srcOrd="1" destOrd="0" presId="urn:microsoft.com/office/officeart/2005/8/layout/hierarchy3"/>
    <dgm:cxn modelId="{6FA01DA3-C641-421F-8354-ED045073A07C}" type="presParOf" srcId="{66167599-0A1A-463C-8755-02D3BD695DA6}" destId="{7FCCE799-D194-4772-837A-21022E452102}" srcOrd="4" destOrd="0" presId="urn:microsoft.com/office/officeart/2005/8/layout/hierarchy3"/>
    <dgm:cxn modelId="{8C9DE754-EF24-49F6-A4FC-5B5C2C1E26F4}" type="presParOf" srcId="{7FCCE799-D194-4772-837A-21022E452102}" destId="{9772B1A1-12A0-4765-BF98-ADA716651EBB}" srcOrd="0" destOrd="0" presId="urn:microsoft.com/office/officeart/2005/8/layout/hierarchy3"/>
    <dgm:cxn modelId="{82227F18-231D-4E9A-A2D6-04610ACB990B}" type="presParOf" srcId="{9772B1A1-12A0-4765-BF98-ADA716651EBB}" destId="{F11A1F15-09DC-475F-A670-4D5A4ABA22EC}" srcOrd="0" destOrd="0" presId="urn:microsoft.com/office/officeart/2005/8/layout/hierarchy3"/>
    <dgm:cxn modelId="{DC7D3E58-DC59-40A8-A1CB-F8374F814DAC}" type="presParOf" srcId="{9772B1A1-12A0-4765-BF98-ADA716651EBB}" destId="{5156E2F0-B74A-4217-B0D5-8FA88B14B5A0}" srcOrd="1" destOrd="0" presId="urn:microsoft.com/office/officeart/2005/8/layout/hierarchy3"/>
    <dgm:cxn modelId="{465242AB-9AB6-4266-BC55-737C8C415F0A}" type="presParOf" srcId="{7FCCE799-D194-4772-837A-21022E452102}" destId="{6A31A59C-EC79-4B35-9077-1F77650A5005}" srcOrd="1" destOrd="0" presId="urn:microsoft.com/office/officeart/2005/8/layout/hierarchy3"/>
    <dgm:cxn modelId="{3B912AF8-83A3-4D50-A259-923A042D39AF}" type="presParOf" srcId="{6A31A59C-EC79-4B35-9077-1F77650A5005}" destId="{915D3A9C-6934-4F24-A47D-F2E5F649D86C}" srcOrd="0" destOrd="0" presId="urn:microsoft.com/office/officeart/2005/8/layout/hierarchy3"/>
    <dgm:cxn modelId="{9DA43C41-27DC-4907-A20D-E134619637DC}" type="presParOf" srcId="{6A31A59C-EC79-4B35-9077-1F77650A5005}" destId="{E9D3457D-3355-4327-806A-9B1CF7CBC658}" srcOrd="1" destOrd="0" presId="urn:microsoft.com/office/officeart/2005/8/layout/hierarchy3"/>
    <dgm:cxn modelId="{4A671F9A-3BC7-4C8B-AE98-172192BDC6CA}" type="presParOf" srcId="{6A31A59C-EC79-4B35-9077-1F77650A5005}" destId="{54A67B92-F771-4390-86EF-25175085008D}" srcOrd="2" destOrd="0" presId="urn:microsoft.com/office/officeart/2005/8/layout/hierarchy3"/>
    <dgm:cxn modelId="{B4BAE8B1-ABCC-4E48-BAAF-2F0B15DFCFF3}" type="presParOf" srcId="{6A31A59C-EC79-4B35-9077-1F77650A5005}" destId="{F9D373A5-0DAA-44E0-8A7F-4B9F478DB69D}" srcOrd="3" destOrd="0" presId="urn:microsoft.com/office/officeart/2005/8/layout/hierarchy3"/>
    <dgm:cxn modelId="{6D39331F-3F96-4D6E-ABD6-6E5CBDF2175D}" type="presParOf" srcId="{6A31A59C-EC79-4B35-9077-1F77650A5005}" destId="{43C1788B-3E80-41E3-AAC0-6A36D9E5B40D}" srcOrd="4" destOrd="0" presId="urn:microsoft.com/office/officeart/2005/8/layout/hierarchy3"/>
    <dgm:cxn modelId="{6CCF41D4-1BEF-434D-8DB4-274518DD66E0}" type="presParOf" srcId="{6A31A59C-EC79-4B35-9077-1F77650A5005}" destId="{CB570067-E888-468D-ADE2-7D8CB9EDB92C}" srcOrd="5" destOrd="0" presId="urn:microsoft.com/office/officeart/2005/8/layout/hierarchy3"/>
    <dgm:cxn modelId="{36279CEC-5E12-435D-9087-975584DCFA32}" type="presParOf" srcId="{6A31A59C-EC79-4B35-9077-1F77650A5005}" destId="{686EEA5E-D6F6-45EA-9CE2-375DA1A2AF52}" srcOrd="6" destOrd="0" presId="urn:microsoft.com/office/officeart/2005/8/layout/hierarchy3"/>
    <dgm:cxn modelId="{1E575314-68C7-4F07-A8DD-A0C18916DA39}" type="presParOf" srcId="{6A31A59C-EC79-4B35-9077-1F77650A5005}" destId="{05E6B1CB-D56A-4996-9F45-6CA7C58A034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8047F8-5276-473D-89C8-115A28E2EBFA}" type="doc">
      <dgm:prSet loTypeId="urn:microsoft.com/office/officeart/2005/8/layout/hierarchy3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237387AD-5E85-49C6-B4BA-B03799A8A786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偶然内聚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E9C6F6-A94A-49EA-BF28-C004C620D360}" cxnId="{1C05A243-C6DA-44D1-A904-38767DE0AD04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7547E8-E950-45E1-8A45-17EA019F2195}" cxnId="{1C05A243-C6DA-44D1-A904-38767DE0AD04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233E26-DD1A-463D-8370-EE89FD0735B4}">
      <dgm:prSet phldrT="[文本]" custT="1"/>
      <dgm:spPr/>
      <dgm:t>
        <a:bodyPr/>
        <a:lstStyle/>
        <a:p>
          <a:pPr algn="just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一个模块完成一组任务，这些任务彼此之间即使有关系，关系也是很松散的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141E7F-6A75-4E49-83A8-3277F307236D}" cxnId="{EAFCE160-9228-4CFD-B83C-AD499842D878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3BC4A4-B9CE-440A-88B1-442627B36CF7}" cxnId="{EAFCE160-9228-4CFD-B83C-AD499842D878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BF906C-3928-47E5-8209-7F07ADBB2B86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逻辑内聚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D4FCFB-1582-4B16-AA9C-B1770619DCC9}" cxnId="{478B25A7-4D38-4F31-8F42-B4C75361C689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E394B8-3CDF-4A46-AD15-58887B67D9DD}" cxnId="{478B25A7-4D38-4F31-8F42-B4C75361C689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A703FD-4E06-453B-87F1-698AA5EF9835}">
      <dgm:prSet phldrT="[文本]" custT="1"/>
      <dgm:spPr/>
      <dgm:t>
        <a:bodyPr/>
        <a:lstStyle/>
        <a:p>
          <a:pPr algn="just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一个模块完成的任务在逻辑上属于相同或相似的一类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4177F9-8977-4C8C-9BA6-4163D336DB65}" cxnId="{A660A878-5DFF-477A-B629-8211E47AAFA9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8E340F-7A5E-4023-926C-D76D018479DB}" cxnId="{A660A878-5DFF-477A-B629-8211E47AAFA9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67CC710-2E9F-43F7-B7D2-888D3F45CD9F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时间内聚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7F153D5-4F65-49D9-96AF-498DDCB636D2}" cxnId="{FE48F62A-A04B-4878-AB3F-8E391D30E592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1BE033-26A8-47C3-9E1D-DCB4EDF1C9D2}" cxnId="{FE48F62A-A04B-4878-AB3F-8E391D30E592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3A60BE-548B-43CA-B07B-0C08E86A0500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过程内聚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855AF5-AC74-4CA4-B9CA-6EDC1AF2C52E}" cxnId="{A7FCD611-D338-4EDF-9A96-247F5CA5332C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49F457-8C44-4240-B373-1429BC48CD16}" cxnId="{A7FCD611-D338-4EDF-9A96-247F5CA5332C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D3012A-94C4-4174-A68C-1CF495A80BD0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通信内聚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34D005-1F46-4465-BF4A-DAB3D050C9D7}" cxnId="{4A27EAA1-E410-4AF2-8EC5-7ADFA7E40B34}" type="par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BAB64B-9DC8-4236-B83E-85456696BEF7}" cxnId="{4A27EAA1-E410-4AF2-8EC5-7ADFA7E40B34}" type="sibTrans">
      <dgm:prSet/>
      <dgm:spPr/>
      <dgm:t>
        <a:bodyPr/>
        <a:lstStyle/>
        <a:p>
          <a:endParaRPr lang="zh-CN" altLang="en-US" sz="20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66C66E-8EB0-425C-AA41-5AFD1CE0244D}">
      <dgm:prSet phldrT="[文本]" custT="1"/>
      <dgm:spPr/>
      <dgm:t>
        <a:bodyPr/>
        <a:lstStyle/>
        <a:p>
          <a:pPr algn="just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一个模块包含的任务必须在同一段时间内执行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94F380-7BCD-4602-B2F2-647EFE4E19D1}" cxnId="{B3B54E3A-A030-4A36-A397-09A0A8343826}" type="parTrans">
      <dgm:prSet/>
      <dgm:spPr/>
      <dgm:t>
        <a:bodyPr/>
        <a:lstStyle/>
        <a:p>
          <a:endParaRPr lang="zh-CN" altLang="en-US"/>
        </a:p>
      </dgm:t>
    </dgm:pt>
    <dgm:pt modelId="{149AED09-0BFC-4CAD-A6A6-FCA491A6A9BC}" cxnId="{B3B54E3A-A030-4A36-A397-09A0A8343826}" type="sibTrans">
      <dgm:prSet/>
      <dgm:spPr/>
      <dgm:t>
        <a:bodyPr/>
        <a:lstStyle/>
        <a:p>
          <a:endParaRPr lang="zh-CN" altLang="en-US"/>
        </a:p>
      </dgm:t>
    </dgm:pt>
    <dgm:pt modelId="{B6F3920A-5591-44F8-8877-07D9975E519C}">
      <dgm:prSet phldrT="[文本]" custT="1"/>
      <dgm:spPr/>
      <dgm:t>
        <a:bodyPr/>
        <a:lstStyle/>
        <a:p>
          <a:pPr algn="just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一个模块内的处理元素是相关的，而且必须以特定次序执行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05CF15-82DB-44F9-A14B-B274D945E150}" cxnId="{BF499B61-57DE-4AAD-B088-B94CF0B11F6C}" type="parTrans">
      <dgm:prSet/>
      <dgm:spPr/>
      <dgm:t>
        <a:bodyPr/>
        <a:lstStyle/>
        <a:p>
          <a:endParaRPr lang="zh-CN" altLang="en-US"/>
        </a:p>
      </dgm:t>
    </dgm:pt>
    <dgm:pt modelId="{B5673BC9-DB86-45D3-8B77-B3C13C21BD58}" cxnId="{BF499B61-57DE-4AAD-B088-B94CF0B11F6C}" type="sibTrans">
      <dgm:prSet/>
      <dgm:spPr/>
      <dgm:t>
        <a:bodyPr/>
        <a:lstStyle/>
        <a:p>
          <a:endParaRPr lang="zh-CN" altLang="en-US"/>
        </a:p>
      </dgm:t>
    </dgm:pt>
    <dgm:pt modelId="{883B5C0E-CC4F-45C6-8983-9181CC684DB0}">
      <dgm:prSet phldrT="[文本]" custT="1"/>
      <dgm:spPr/>
      <dgm:t>
        <a:bodyPr/>
        <a:lstStyle/>
        <a:p>
          <a:pPr algn="just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模块中所有元素都使用同一个输入数据和（或）产生同一个输出数据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E4B5641-1317-4ECD-AEAC-981EBF384B69}" cxnId="{E619B5F1-1054-431D-8A07-EA5D756F5A5B}" type="parTrans">
      <dgm:prSet/>
      <dgm:spPr/>
      <dgm:t>
        <a:bodyPr/>
        <a:lstStyle/>
        <a:p>
          <a:endParaRPr lang="zh-CN" altLang="en-US"/>
        </a:p>
      </dgm:t>
    </dgm:pt>
    <dgm:pt modelId="{FB8BE8E6-1BB5-4834-AEBF-91325B575AFB}" cxnId="{E619B5F1-1054-431D-8A07-EA5D756F5A5B}" type="sibTrans">
      <dgm:prSet/>
      <dgm:spPr/>
      <dgm:t>
        <a:bodyPr/>
        <a:lstStyle/>
        <a:p>
          <a:endParaRPr lang="zh-CN" altLang="en-US"/>
        </a:p>
      </dgm:t>
    </dgm:pt>
    <dgm:pt modelId="{824E2230-53E0-4CE0-800A-E9113CB8FB69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顺序内聚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63A576-24B0-4CBD-8D74-C32C89D5BAFA}" cxnId="{D083E78D-45FA-4490-AE10-1164026E3A44}" type="parTrans">
      <dgm:prSet/>
      <dgm:spPr/>
      <dgm:t>
        <a:bodyPr/>
        <a:lstStyle/>
        <a:p>
          <a:endParaRPr lang="zh-CN" altLang="en-US"/>
        </a:p>
      </dgm:t>
    </dgm:pt>
    <dgm:pt modelId="{04AED074-A378-49FD-867F-B2946AA39E9A}" cxnId="{D083E78D-45FA-4490-AE10-1164026E3A44}" type="sibTrans">
      <dgm:prSet/>
      <dgm:spPr/>
      <dgm:t>
        <a:bodyPr/>
        <a:lstStyle/>
        <a:p>
          <a:endParaRPr lang="zh-CN" altLang="en-US"/>
        </a:p>
      </dgm:t>
    </dgm:pt>
    <dgm:pt modelId="{84A4E6F0-6A6D-484A-BF66-8BF9690E97D1}">
      <dgm:prSet phldrT="[文本]" custT="1"/>
      <dgm:spPr/>
      <dgm:t>
        <a:bodyPr/>
        <a:lstStyle/>
        <a:p>
          <a:pPr algn="just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一个模块内的处理元素和同一个功能密切相关，而且这些处理必须顺序执行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FBF4A4-BBCB-4639-AD4C-9D26F8D0F169}" cxnId="{0CF4B897-C662-47AE-B187-E2F74D933D46}" type="parTrans">
      <dgm:prSet/>
      <dgm:spPr/>
      <dgm:t>
        <a:bodyPr/>
        <a:lstStyle/>
        <a:p>
          <a:endParaRPr lang="zh-CN" altLang="en-US"/>
        </a:p>
      </dgm:t>
    </dgm:pt>
    <dgm:pt modelId="{E87BE51E-2A13-4EA4-AB9E-DC0B1EA69930}" cxnId="{0CF4B897-C662-47AE-B187-E2F74D933D46}" type="sibTrans">
      <dgm:prSet/>
      <dgm:spPr/>
      <dgm:t>
        <a:bodyPr/>
        <a:lstStyle/>
        <a:p>
          <a:endParaRPr lang="zh-CN" altLang="en-US"/>
        </a:p>
      </dgm:t>
    </dgm:pt>
    <dgm:pt modelId="{5C4011BF-0ABB-4F36-8C66-57299CD57F14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功能内聚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256EE2-5821-46FB-84BC-A51BD9D222FE}" cxnId="{F111742F-BF71-4A3F-9732-45BA3DCAABF4}" type="parTrans">
      <dgm:prSet/>
      <dgm:spPr/>
      <dgm:t>
        <a:bodyPr/>
        <a:lstStyle/>
        <a:p>
          <a:endParaRPr lang="zh-CN" altLang="en-US"/>
        </a:p>
      </dgm:t>
    </dgm:pt>
    <dgm:pt modelId="{4CE1919F-2A69-4D44-823A-1ACCCAF81CE9}" cxnId="{F111742F-BF71-4A3F-9732-45BA3DCAABF4}" type="sibTrans">
      <dgm:prSet/>
      <dgm:spPr/>
      <dgm:t>
        <a:bodyPr/>
        <a:lstStyle/>
        <a:p>
          <a:endParaRPr lang="zh-CN" altLang="en-US"/>
        </a:p>
      </dgm:t>
    </dgm:pt>
    <dgm:pt modelId="{FE261439-D2DA-4807-86CC-6AEFBA2DC89F}">
      <dgm:prSet phldrT="[文本]" custT="1"/>
      <dgm:spPr/>
      <dgm:t>
        <a:bodyPr/>
        <a:lstStyle/>
        <a:p>
          <a:pPr algn="just"/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模块内的所有处理元素属于一个整体，完成一个单一的功能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338E5A-48F8-4048-81F4-536BCFF0ACF3}" cxnId="{1234786B-8B37-46AF-BD9B-9E70D37D7721}" type="parTrans">
      <dgm:prSet/>
      <dgm:spPr/>
      <dgm:t>
        <a:bodyPr/>
        <a:lstStyle/>
        <a:p>
          <a:endParaRPr lang="zh-CN" altLang="en-US"/>
        </a:p>
      </dgm:t>
    </dgm:pt>
    <dgm:pt modelId="{71EEFE8D-BF06-4647-A84A-35A56A68C14C}" cxnId="{1234786B-8B37-46AF-BD9B-9E70D37D7721}" type="sibTrans">
      <dgm:prSet/>
      <dgm:spPr/>
      <dgm:t>
        <a:bodyPr/>
        <a:lstStyle/>
        <a:p>
          <a:endParaRPr lang="zh-CN" altLang="en-US"/>
        </a:p>
      </dgm:t>
    </dgm:pt>
    <dgm:pt modelId="{66167599-0A1A-463C-8755-02D3BD695DA6}" type="pres">
      <dgm:prSet presAssocID="{1B8047F8-5276-473D-89C8-115A28E2EBF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0D26F5D7-0988-48D7-A6F5-285A77040568}" type="pres">
      <dgm:prSet presAssocID="{237387AD-5E85-49C6-B4BA-B03799A8A786}" presName="root" presStyleCnt="0"/>
      <dgm:spPr/>
    </dgm:pt>
    <dgm:pt modelId="{F5DCE3E6-F8B6-4C3F-847D-F3F8CC53BA19}" type="pres">
      <dgm:prSet presAssocID="{237387AD-5E85-49C6-B4BA-B03799A8A786}" presName="rootComposite" presStyleCnt="0"/>
      <dgm:spPr/>
    </dgm:pt>
    <dgm:pt modelId="{D23CC332-6602-4B20-9F97-48C423695C53}" type="pres">
      <dgm:prSet presAssocID="{237387AD-5E85-49C6-B4BA-B03799A8A786}" presName="rootText" presStyleLbl="node1" presStyleIdx="0" presStyleCnt="7" custScaleX="72504" custScaleY="155402"/>
      <dgm:spPr/>
      <dgm:t>
        <a:bodyPr/>
        <a:lstStyle/>
        <a:p>
          <a:endParaRPr lang="zh-CN" altLang="en-US"/>
        </a:p>
      </dgm:t>
    </dgm:pt>
    <dgm:pt modelId="{39129BBB-260C-4EDF-A3E2-23CF574A217F}" type="pres">
      <dgm:prSet presAssocID="{237387AD-5E85-49C6-B4BA-B03799A8A786}" presName="rootConnector" presStyleLbl="node1" presStyleIdx="0" presStyleCnt="7"/>
      <dgm:spPr/>
      <dgm:t>
        <a:bodyPr/>
        <a:lstStyle/>
        <a:p>
          <a:endParaRPr lang="zh-CN" altLang="en-US"/>
        </a:p>
      </dgm:t>
    </dgm:pt>
    <dgm:pt modelId="{6E7366E3-627B-41F3-8859-9CCD0BEE4778}" type="pres">
      <dgm:prSet presAssocID="{237387AD-5E85-49C6-B4BA-B03799A8A786}" presName="childShape" presStyleCnt="0"/>
      <dgm:spPr/>
    </dgm:pt>
    <dgm:pt modelId="{D809D56F-BD03-4A9F-A98B-09EE9CF0C9CE}" type="pres">
      <dgm:prSet presAssocID="{09141E7F-6A75-4E49-83A8-3277F307236D}" presName="Name13" presStyleLbl="parChTrans1D2" presStyleIdx="0" presStyleCnt="7"/>
      <dgm:spPr/>
      <dgm:t>
        <a:bodyPr/>
        <a:lstStyle/>
        <a:p>
          <a:endParaRPr lang="zh-CN" altLang="en-US"/>
        </a:p>
      </dgm:t>
    </dgm:pt>
    <dgm:pt modelId="{EDEFC29C-376A-43C3-B73D-A7BECF27BFD2}" type="pres">
      <dgm:prSet presAssocID="{5D233E26-DD1A-463D-8370-EE89FD0735B4}" presName="childText" presStyleLbl="bgAcc1" presStyleIdx="0" presStyleCnt="7" custScaleY="7856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6C1B71-572C-439A-9B96-2F36A5594873}" type="pres">
      <dgm:prSet presAssocID="{23BF906C-3928-47E5-8209-7F07ADBB2B86}" presName="root" presStyleCnt="0"/>
      <dgm:spPr/>
    </dgm:pt>
    <dgm:pt modelId="{97FC69DD-D28C-44B3-A35E-ED8C3D898B3C}" type="pres">
      <dgm:prSet presAssocID="{23BF906C-3928-47E5-8209-7F07ADBB2B86}" presName="rootComposite" presStyleCnt="0"/>
      <dgm:spPr/>
    </dgm:pt>
    <dgm:pt modelId="{18AC52E9-21C9-4323-9426-AAD5554A228B}" type="pres">
      <dgm:prSet presAssocID="{23BF906C-3928-47E5-8209-7F07ADBB2B86}" presName="rootText" presStyleLbl="node1" presStyleIdx="1" presStyleCnt="7" custScaleX="72504" custScaleY="155402"/>
      <dgm:spPr/>
      <dgm:t>
        <a:bodyPr/>
        <a:lstStyle/>
        <a:p>
          <a:endParaRPr lang="zh-CN" altLang="en-US"/>
        </a:p>
      </dgm:t>
    </dgm:pt>
    <dgm:pt modelId="{10FAFAEF-B374-45A2-A695-EBC1EAB5B9D3}" type="pres">
      <dgm:prSet presAssocID="{23BF906C-3928-47E5-8209-7F07ADBB2B86}" presName="rootConnector" presStyleLbl="node1" presStyleIdx="1" presStyleCnt="7"/>
      <dgm:spPr/>
      <dgm:t>
        <a:bodyPr/>
        <a:lstStyle/>
        <a:p>
          <a:endParaRPr lang="zh-CN" altLang="en-US"/>
        </a:p>
      </dgm:t>
    </dgm:pt>
    <dgm:pt modelId="{C941944F-6B52-48D6-BDF1-59B065D57350}" type="pres">
      <dgm:prSet presAssocID="{23BF906C-3928-47E5-8209-7F07ADBB2B86}" presName="childShape" presStyleCnt="0"/>
      <dgm:spPr/>
    </dgm:pt>
    <dgm:pt modelId="{4D7937D1-81D6-48FF-9B6F-9FA852C72E46}" type="pres">
      <dgm:prSet presAssocID="{564177F9-8977-4C8C-9BA6-4163D336DB65}" presName="Name13" presStyleLbl="parChTrans1D2" presStyleIdx="1" presStyleCnt="7"/>
      <dgm:spPr/>
      <dgm:t>
        <a:bodyPr/>
        <a:lstStyle/>
        <a:p>
          <a:endParaRPr lang="zh-CN" altLang="en-US"/>
        </a:p>
      </dgm:t>
    </dgm:pt>
    <dgm:pt modelId="{A6D53C48-69A6-4C08-9102-7191E88394B8}" type="pres">
      <dgm:prSet presAssocID="{93A703FD-4E06-453B-87F1-698AA5EF9835}" presName="childText" presStyleLbl="bgAcc1" presStyleIdx="1" presStyleCnt="7" custScaleY="7856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27BE16-F1BF-42FE-805F-65CA80588491}" type="pres">
      <dgm:prSet presAssocID="{D67CC710-2E9F-43F7-B7D2-888D3F45CD9F}" presName="root" presStyleCnt="0"/>
      <dgm:spPr/>
    </dgm:pt>
    <dgm:pt modelId="{54DE50E6-EE6F-47CB-9391-7D2AD0CF33DE}" type="pres">
      <dgm:prSet presAssocID="{D67CC710-2E9F-43F7-B7D2-888D3F45CD9F}" presName="rootComposite" presStyleCnt="0"/>
      <dgm:spPr/>
    </dgm:pt>
    <dgm:pt modelId="{10BB2AB0-096E-4B37-8CC4-64709DD0A311}" type="pres">
      <dgm:prSet presAssocID="{D67CC710-2E9F-43F7-B7D2-888D3F45CD9F}" presName="rootText" presStyleLbl="node1" presStyleIdx="2" presStyleCnt="7" custScaleX="72504" custScaleY="155402"/>
      <dgm:spPr/>
      <dgm:t>
        <a:bodyPr/>
        <a:lstStyle/>
        <a:p>
          <a:endParaRPr lang="zh-CN" altLang="en-US"/>
        </a:p>
      </dgm:t>
    </dgm:pt>
    <dgm:pt modelId="{2963E97B-0120-40E4-B8F9-D2B85DA118B6}" type="pres">
      <dgm:prSet presAssocID="{D67CC710-2E9F-43F7-B7D2-888D3F45CD9F}" presName="rootConnector" presStyleLbl="node1" presStyleIdx="2" presStyleCnt="7"/>
      <dgm:spPr/>
      <dgm:t>
        <a:bodyPr/>
        <a:lstStyle/>
        <a:p>
          <a:endParaRPr lang="zh-CN" altLang="en-US"/>
        </a:p>
      </dgm:t>
    </dgm:pt>
    <dgm:pt modelId="{EA33D781-8B3D-4CEE-9305-50B21CD0FE0E}" type="pres">
      <dgm:prSet presAssocID="{D67CC710-2E9F-43F7-B7D2-888D3F45CD9F}" presName="childShape" presStyleCnt="0"/>
      <dgm:spPr/>
    </dgm:pt>
    <dgm:pt modelId="{26B891A9-F5F6-47A7-978E-C2EDCC0A7477}" type="pres">
      <dgm:prSet presAssocID="{6294F380-7BCD-4602-B2F2-647EFE4E19D1}" presName="Name13" presStyleLbl="parChTrans1D2" presStyleIdx="2" presStyleCnt="7"/>
      <dgm:spPr/>
      <dgm:t>
        <a:bodyPr/>
        <a:lstStyle/>
        <a:p>
          <a:endParaRPr lang="zh-CN" altLang="en-US"/>
        </a:p>
      </dgm:t>
    </dgm:pt>
    <dgm:pt modelId="{1AB334C2-CE5C-42DD-97A9-6C92B7953FBE}" type="pres">
      <dgm:prSet presAssocID="{2B66C66E-8EB0-425C-AA41-5AFD1CE0244D}" presName="childText" presStyleLbl="bgAcc1" presStyleIdx="2" presStyleCnt="7" custScaleY="7856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FE61B6-87BF-41ED-AACD-CF4717D6D54B}" type="pres">
      <dgm:prSet presAssocID="{933A60BE-548B-43CA-B07B-0C08E86A0500}" presName="root" presStyleCnt="0"/>
      <dgm:spPr/>
    </dgm:pt>
    <dgm:pt modelId="{4D64AE2A-762D-42F4-8B8C-33C0E791FDE8}" type="pres">
      <dgm:prSet presAssocID="{933A60BE-548B-43CA-B07B-0C08E86A0500}" presName="rootComposite" presStyleCnt="0"/>
      <dgm:spPr/>
    </dgm:pt>
    <dgm:pt modelId="{EDA1D7B0-787F-48E7-8D5A-8D94C9FF8C47}" type="pres">
      <dgm:prSet presAssocID="{933A60BE-548B-43CA-B07B-0C08E86A0500}" presName="rootText" presStyleLbl="node1" presStyleIdx="3" presStyleCnt="7" custScaleX="72504" custScaleY="155402"/>
      <dgm:spPr/>
      <dgm:t>
        <a:bodyPr/>
        <a:lstStyle/>
        <a:p>
          <a:endParaRPr lang="zh-CN" altLang="en-US"/>
        </a:p>
      </dgm:t>
    </dgm:pt>
    <dgm:pt modelId="{09F44C52-1AA2-482F-8774-81F0791CCFA5}" type="pres">
      <dgm:prSet presAssocID="{933A60BE-548B-43CA-B07B-0C08E86A0500}" presName="rootConnector" presStyleLbl="node1" presStyleIdx="3" presStyleCnt="7"/>
      <dgm:spPr/>
      <dgm:t>
        <a:bodyPr/>
        <a:lstStyle/>
        <a:p>
          <a:endParaRPr lang="zh-CN" altLang="en-US"/>
        </a:p>
      </dgm:t>
    </dgm:pt>
    <dgm:pt modelId="{2CD9424C-DEAC-43D8-802E-E1857DC6306D}" type="pres">
      <dgm:prSet presAssocID="{933A60BE-548B-43CA-B07B-0C08E86A0500}" presName="childShape" presStyleCnt="0"/>
      <dgm:spPr/>
    </dgm:pt>
    <dgm:pt modelId="{F82671B3-41E7-4707-B138-968588511DD6}" type="pres">
      <dgm:prSet presAssocID="{1B05CF15-82DB-44F9-A14B-B274D945E150}" presName="Name13" presStyleLbl="parChTrans1D2" presStyleIdx="3" presStyleCnt="7"/>
      <dgm:spPr/>
      <dgm:t>
        <a:bodyPr/>
        <a:lstStyle/>
        <a:p>
          <a:endParaRPr lang="zh-CN" altLang="en-US"/>
        </a:p>
      </dgm:t>
    </dgm:pt>
    <dgm:pt modelId="{2638ACBA-C1C0-491B-8C2B-8D6339F2C4F3}" type="pres">
      <dgm:prSet presAssocID="{B6F3920A-5591-44F8-8877-07D9975E519C}" presName="childText" presStyleLbl="bgAcc1" presStyleIdx="3" presStyleCnt="7" custScaleY="7856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CCE799-D194-4772-837A-21022E452102}" type="pres">
      <dgm:prSet presAssocID="{38D3012A-94C4-4174-A68C-1CF495A80BD0}" presName="root" presStyleCnt="0"/>
      <dgm:spPr/>
    </dgm:pt>
    <dgm:pt modelId="{9772B1A1-12A0-4765-BF98-ADA716651EBB}" type="pres">
      <dgm:prSet presAssocID="{38D3012A-94C4-4174-A68C-1CF495A80BD0}" presName="rootComposite" presStyleCnt="0"/>
      <dgm:spPr/>
    </dgm:pt>
    <dgm:pt modelId="{F11A1F15-09DC-475F-A670-4D5A4ABA22EC}" type="pres">
      <dgm:prSet presAssocID="{38D3012A-94C4-4174-A68C-1CF495A80BD0}" presName="rootText" presStyleLbl="node1" presStyleIdx="4" presStyleCnt="7" custScaleX="72504" custScaleY="155402"/>
      <dgm:spPr/>
      <dgm:t>
        <a:bodyPr/>
        <a:lstStyle/>
        <a:p>
          <a:endParaRPr lang="zh-CN" altLang="en-US"/>
        </a:p>
      </dgm:t>
    </dgm:pt>
    <dgm:pt modelId="{5156E2F0-B74A-4217-B0D5-8FA88B14B5A0}" type="pres">
      <dgm:prSet presAssocID="{38D3012A-94C4-4174-A68C-1CF495A80BD0}" presName="rootConnector" presStyleLbl="node1" presStyleIdx="4" presStyleCnt="7"/>
      <dgm:spPr/>
      <dgm:t>
        <a:bodyPr/>
        <a:lstStyle/>
        <a:p>
          <a:endParaRPr lang="zh-CN" altLang="en-US"/>
        </a:p>
      </dgm:t>
    </dgm:pt>
    <dgm:pt modelId="{6A31A59C-EC79-4B35-9077-1F77650A5005}" type="pres">
      <dgm:prSet presAssocID="{38D3012A-94C4-4174-A68C-1CF495A80BD0}" presName="childShape" presStyleCnt="0"/>
      <dgm:spPr/>
    </dgm:pt>
    <dgm:pt modelId="{915D3A9C-6934-4F24-A47D-F2E5F649D86C}" type="pres">
      <dgm:prSet presAssocID="{4E4B5641-1317-4ECD-AEAC-981EBF384B69}" presName="Name13" presStyleLbl="parChTrans1D2" presStyleIdx="4" presStyleCnt="7"/>
      <dgm:spPr/>
      <dgm:t>
        <a:bodyPr/>
        <a:lstStyle/>
        <a:p>
          <a:endParaRPr lang="zh-CN" altLang="en-US"/>
        </a:p>
      </dgm:t>
    </dgm:pt>
    <dgm:pt modelId="{E9D3457D-3355-4327-806A-9B1CF7CBC658}" type="pres">
      <dgm:prSet presAssocID="{883B5C0E-CC4F-45C6-8983-9181CC684DB0}" presName="childText" presStyleLbl="bgAcc1" presStyleIdx="4" presStyleCnt="7" custScaleY="78646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309E30-511B-4DB6-A662-AF59F2926372}" type="pres">
      <dgm:prSet presAssocID="{824E2230-53E0-4CE0-800A-E9113CB8FB69}" presName="root" presStyleCnt="0"/>
      <dgm:spPr/>
    </dgm:pt>
    <dgm:pt modelId="{C7D53C13-BBB9-420B-86F9-E07F277E87A9}" type="pres">
      <dgm:prSet presAssocID="{824E2230-53E0-4CE0-800A-E9113CB8FB69}" presName="rootComposite" presStyleCnt="0"/>
      <dgm:spPr/>
    </dgm:pt>
    <dgm:pt modelId="{BD79B8E9-0A18-4025-A7FF-EA7762C23AC1}" type="pres">
      <dgm:prSet presAssocID="{824E2230-53E0-4CE0-800A-E9113CB8FB69}" presName="rootText" presStyleLbl="node1" presStyleIdx="5" presStyleCnt="7" custScaleX="72504" custScaleY="153855"/>
      <dgm:spPr/>
      <dgm:t>
        <a:bodyPr/>
        <a:lstStyle/>
        <a:p>
          <a:endParaRPr lang="zh-CN" altLang="en-US"/>
        </a:p>
      </dgm:t>
    </dgm:pt>
    <dgm:pt modelId="{EE71BEAB-F72B-43C5-959B-CEFD6B0073DB}" type="pres">
      <dgm:prSet presAssocID="{824E2230-53E0-4CE0-800A-E9113CB8FB69}" presName="rootConnector" presStyleLbl="node1" presStyleIdx="5" presStyleCnt="7"/>
      <dgm:spPr/>
      <dgm:t>
        <a:bodyPr/>
        <a:lstStyle/>
        <a:p>
          <a:endParaRPr lang="zh-CN" altLang="en-US"/>
        </a:p>
      </dgm:t>
    </dgm:pt>
    <dgm:pt modelId="{79035A13-2495-469F-A5E8-5C0E237368F8}" type="pres">
      <dgm:prSet presAssocID="{824E2230-53E0-4CE0-800A-E9113CB8FB69}" presName="childShape" presStyleCnt="0"/>
      <dgm:spPr/>
    </dgm:pt>
    <dgm:pt modelId="{EA710F8D-3627-4635-993B-992AAD48CE0F}" type="pres">
      <dgm:prSet presAssocID="{4DFBF4A4-BBCB-4639-AD4C-9D26F8D0F169}" presName="Name13" presStyleLbl="parChTrans1D2" presStyleIdx="5" presStyleCnt="7"/>
      <dgm:spPr/>
      <dgm:t>
        <a:bodyPr/>
        <a:lstStyle/>
        <a:p>
          <a:endParaRPr lang="zh-CN" altLang="en-US"/>
        </a:p>
      </dgm:t>
    </dgm:pt>
    <dgm:pt modelId="{2A538B62-301B-4DF6-8948-9D48602F69EC}" type="pres">
      <dgm:prSet presAssocID="{84A4E6F0-6A6D-484A-BF66-8BF9690E97D1}" presName="childText" presStyleLbl="bgAcc1" presStyleIdx="5" presStyleCnt="7" custScaleY="7864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D48D3F-F780-4615-9549-E28DCDAB30F1}" type="pres">
      <dgm:prSet presAssocID="{5C4011BF-0ABB-4F36-8C66-57299CD57F14}" presName="root" presStyleCnt="0"/>
      <dgm:spPr/>
    </dgm:pt>
    <dgm:pt modelId="{DCA3F551-F432-46BA-8129-703EE97361F0}" type="pres">
      <dgm:prSet presAssocID="{5C4011BF-0ABB-4F36-8C66-57299CD57F14}" presName="rootComposite" presStyleCnt="0"/>
      <dgm:spPr/>
    </dgm:pt>
    <dgm:pt modelId="{D354FCEA-DBAC-4D11-8D41-C5842E61DE53}" type="pres">
      <dgm:prSet presAssocID="{5C4011BF-0ABB-4F36-8C66-57299CD57F14}" presName="rootText" presStyleLbl="node1" presStyleIdx="6" presStyleCnt="7" custScaleX="72504" custScaleY="153855"/>
      <dgm:spPr/>
      <dgm:t>
        <a:bodyPr/>
        <a:lstStyle/>
        <a:p>
          <a:endParaRPr lang="zh-CN" altLang="en-US"/>
        </a:p>
      </dgm:t>
    </dgm:pt>
    <dgm:pt modelId="{D57D6816-257E-4BCE-ABFD-217697B38FE8}" type="pres">
      <dgm:prSet presAssocID="{5C4011BF-0ABB-4F36-8C66-57299CD57F14}" presName="rootConnector" presStyleLbl="node1" presStyleIdx="6" presStyleCnt="7"/>
      <dgm:spPr/>
      <dgm:t>
        <a:bodyPr/>
        <a:lstStyle/>
        <a:p>
          <a:endParaRPr lang="zh-CN" altLang="en-US"/>
        </a:p>
      </dgm:t>
    </dgm:pt>
    <dgm:pt modelId="{2EF9B333-C05B-4247-9C79-47A5EB080850}" type="pres">
      <dgm:prSet presAssocID="{5C4011BF-0ABB-4F36-8C66-57299CD57F14}" presName="childShape" presStyleCnt="0"/>
      <dgm:spPr/>
    </dgm:pt>
    <dgm:pt modelId="{D56C2860-41D5-4A99-95F5-D3D14AA5A5A4}" type="pres">
      <dgm:prSet presAssocID="{2A338E5A-48F8-4048-81F4-536BCFF0ACF3}" presName="Name13" presStyleLbl="parChTrans1D2" presStyleIdx="6" presStyleCnt="7"/>
      <dgm:spPr/>
      <dgm:t>
        <a:bodyPr/>
        <a:lstStyle/>
        <a:p>
          <a:endParaRPr lang="zh-CN" altLang="en-US"/>
        </a:p>
      </dgm:t>
    </dgm:pt>
    <dgm:pt modelId="{EF09B953-EB9B-402E-961D-F627BD4E9C52}" type="pres">
      <dgm:prSet presAssocID="{FE261439-D2DA-4807-86CC-6AEFBA2DC89F}" presName="childText" presStyleLbl="bgAcc1" presStyleIdx="6" presStyleCnt="7" custScaleY="7870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4384D5C-8CAC-4233-8DB1-2BC317144E81}" type="presOf" srcId="{2A338E5A-48F8-4048-81F4-536BCFF0ACF3}" destId="{D56C2860-41D5-4A99-95F5-D3D14AA5A5A4}" srcOrd="0" destOrd="0" presId="urn:microsoft.com/office/officeart/2005/8/layout/hierarchy3"/>
    <dgm:cxn modelId="{E619B5F1-1054-431D-8A07-EA5D756F5A5B}" srcId="{38D3012A-94C4-4174-A68C-1CF495A80BD0}" destId="{883B5C0E-CC4F-45C6-8983-9181CC684DB0}" srcOrd="0" destOrd="0" parTransId="{4E4B5641-1317-4ECD-AEAC-981EBF384B69}" sibTransId="{FB8BE8E6-1BB5-4834-AEBF-91325B575AFB}"/>
    <dgm:cxn modelId="{93908ECA-9415-46DC-8882-5124B1C4E35F}" type="presOf" srcId="{237387AD-5E85-49C6-B4BA-B03799A8A786}" destId="{D23CC332-6602-4B20-9F97-48C423695C53}" srcOrd="0" destOrd="0" presId="urn:microsoft.com/office/officeart/2005/8/layout/hierarchy3"/>
    <dgm:cxn modelId="{49D99148-33CF-495F-96EE-7291442A147D}" type="presOf" srcId="{5C4011BF-0ABB-4F36-8C66-57299CD57F14}" destId="{D354FCEA-DBAC-4D11-8D41-C5842E61DE53}" srcOrd="0" destOrd="0" presId="urn:microsoft.com/office/officeart/2005/8/layout/hierarchy3"/>
    <dgm:cxn modelId="{62329EA0-2776-4996-86BF-8C5249170EA4}" type="presOf" srcId="{933A60BE-548B-43CA-B07B-0C08E86A0500}" destId="{09F44C52-1AA2-482F-8774-81F0791CCFA5}" srcOrd="1" destOrd="0" presId="urn:microsoft.com/office/officeart/2005/8/layout/hierarchy3"/>
    <dgm:cxn modelId="{BAC5DC3A-E573-477E-9821-0FD7E187FA6E}" type="presOf" srcId="{4DFBF4A4-BBCB-4639-AD4C-9D26F8D0F169}" destId="{EA710F8D-3627-4635-993B-992AAD48CE0F}" srcOrd="0" destOrd="0" presId="urn:microsoft.com/office/officeart/2005/8/layout/hierarchy3"/>
    <dgm:cxn modelId="{7BB6267E-990A-47F4-B34C-239A14E4AEA1}" type="presOf" srcId="{38D3012A-94C4-4174-A68C-1CF495A80BD0}" destId="{F11A1F15-09DC-475F-A670-4D5A4ABA22EC}" srcOrd="0" destOrd="0" presId="urn:microsoft.com/office/officeart/2005/8/layout/hierarchy3"/>
    <dgm:cxn modelId="{E5139585-4C20-4A52-BB04-FCA5088A94B2}" type="presOf" srcId="{93A703FD-4E06-453B-87F1-698AA5EF9835}" destId="{A6D53C48-69A6-4C08-9102-7191E88394B8}" srcOrd="0" destOrd="0" presId="urn:microsoft.com/office/officeart/2005/8/layout/hierarchy3"/>
    <dgm:cxn modelId="{AEB70409-0F34-42B2-B6B8-AD5D2EF139D2}" type="presOf" srcId="{933A60BE-548B-43CA-B07B-0C08E86A0500}" destId="{EDA1D7B0-787F-48E7-8D5A-8D94C9FF8C47}" srcOrd="0" destOrd="0" presId="urn:microsoft.com/office/officeart/2005/8/layout/hierarchy3"/>
    <dgm:cxn modelId="{0CF4B897-C662-47AE-B187-E2F74D933D46}" srcId="{824E2230-53E0-4CE0-800A-E9113CB8FB69}" destId="{84A4E6F0-6A6D-484A-BF66-8BF9690E97D1}" srcOrd="0" destOrd="0" parTransId="{4DFBF4A4-BBCB-4639-AD4C-9D26F8D0F169}" sibTransId="{E87BE51E-2A13-4EA4-AB9E-DC0B1EA69930}"/>
    <dgm:cxn modelId="{1C05A243-C6DA-44D1-A904-38767DE0AD04}" srcId="{1B8047F8-5276-473D-89C8-115A28E2EBFA}" destId="{237387AD-5E85-49C6-B4BA-B03799A8A786}" srcOrd="0" destOrd="0" parTransId="{4FE9C6F6-A94A-49EA-BF28-C004C620D360}" sibTransId="{377547E8-E950-45E1-8A45-17EA019F2195}"/>
    <dgm:cxn modelId="{D083E78D-45FA-4490-AE10-1164026E3A44}" srcId="{1B8047F8-5276-473D-89C8-115A28E2EBFA}" destId="{824E2230-53E0-4CE0-800A-E9113CB8FB69}" srcOrd="5" destOrd="0" parTransId="{4463A576-24B0-4CBD-8D74-C32C89D5BAFA}" sibTransId="{04AED074-A378-49FD-867F-B2946AA39E9A}"/>
    <dgm:cxn modelId="{2DA44637-1FD8-4046-982A-45E1D9AC7D8E}" type="presOf" srcId="{564177F9-8977-4C8C-9BA6-4163D336DB65}" destId="{4D7937D1-81D6-48FF-9B6F-9FA852C72E46}" srcOrd="0" destOrd="0" presId="urn:microsoft.com/office/officeart/2005/8/layout/hierarchy3"/>
    <dgm:cxn modelId="{E7411743-5057-47DA-94AE-F2B850E6DE6B}" type="presOf" srcId="{23BF906C-3928-47E5-8209-7F07ADBB2B86}" destId="{10FAFAEF-B374-45A2-A695-EBC1EAB5B9D3}" srcOrd="1" destOrd="0" presId="urn:microsoft.com/office/officeart/2005/8/layout/hierarchy3"/>
    <dgm:cxn modelId="{D9A38B87-8872-4EB7-BD65-6221D1A99F4E}" type="presOf" srcId="{237387AD-5E85-49C6-B4BA-B03799A8A786}" destId="{39129BBB-260C-4EDF-A3E2-23CF574A217F}" srcOrd="1" destOrd="0" presId="urn:microsoft.com/office/officeart/2005/8/layout/hierarchy3"/>
    <dgm:cxn modelId="{DBF518BB-1631-450A-B160-CE4C7BE0F729}" type="presOf" srcId="{5C4011BF-0ABB-4F36-8C66-57299CD57F14}" destId="{D57D6816-257E-4BCE-ABFD-217697B38FE8}" srcOrd="1" destOrd="0" presId="urn:microsoft.com/office/officeart/2005/8/layout/hierarchy3"/>
    <dgm:cxn modelId="{A7FCD611-D338-4EDF-9A96-247F5CA5332C}" srcId="{1B8047F8-5276-473D-89C8-115A28E2EBFA}" destId="{933A60BE-548B-43CA-B07B-0C08E86A0500}" srcOrd="3" destOrd="0" parTransId="{EC855AF5-AC74-4CA4-B9CA-6EDC1AF2C52E}" sibTransId="{EB49F457-8C44-4240-B373-1429BC48CD16}"/>
    <dgm:cxn modelId="{524AB903-813A-4ED7-9A45-46ECCB1D5C33}" type="presOf" srcId="{824E2230-53E0-4CE0-800A-E9113CB8FB69}" destId="{EE71BEAB-F72B-43C5-959B-CEFD6B0073DB}" srcOrd="1" destOrd="0" presId="urn:microsoft.com/office/officeart/2005/8/layout/hierarchy3"/>
    <dgm:cxn modelId="{5AD6A038-FA0E-4B28-875F-E1D13B538C13}" type="presOf" srcId="{D67CC710-2E9F-43F7-B7D2-888D3F45CD9F}" destId="{2963E97B-0120-40E4-B8F9-D2B85DA118B6}" srcOrd="1" destOrd="0" presId="urn:microsoft.com/office/officeart/2005/8/layout/hierarchy3"/>
    <dgm:cxn modelId="{F111742F-BF71-4A3F-9732-45BA3DCAABF4}" srcId="{1B8047F8-5276-473D-89C8-115A28E2EBFA}" destId="{5C4011BF-0ABB-4F36-8C66-57299CD57F14}" srcOrd="6" destOrd="0" parTransId="{C1256EE2-5821-46FB-84BC-A51BD9D222FE}" sibTransId="{4CE1919F-2A69-4D44-823A-1ACCCAF81CE9}"/>
    <dgm:cxn modelId="{20CDC807-161C-4698-A4DC-CDA83C0AAEEB}" type="presOf" srcId="{B6F3920A-5591-44F8-8877-07D9975E519C}" destId="{2638ACBA-C1C0-491B-8C2B-8D6339F2C4F3}" srcOrd="0" destOrd="0" presId="urn:microsoft.com/office/officeart/2005/8/layout/hierarchy3"/>
    <dgm:cxn modelId="{FE48F62A-A04B-4878-AB3F-8E391D30E592}" srcId="{1B8047F8-5276-473D-89C8-115A28E2EBFA}" destId="{D67CC710-2E9F-43F7-B7D2-888D3F45CD9F}" srcOrd="2" destOrd="0" parTransId="{E7F153D5-4F65-49D9-96AF-498DDCB636D2}" sibTransId="{3A1BE033-26A8-47C3-9E1D-DCB4EDF1C9D2}"/>
    <dgm:cxn modelId="{9310D899-4ADC-491E-B61D-067B9970FBB1}" type="presOf" srcId="{4E4B5641-1317-4ECD-AEAC-981EBF384B69}" destId="{915D3A9C-6934-4F24-A47D-F2E5F649D86C}" srcOrd="0" destOrd="0" presId="urn:microsoft.com/office/officeart/2005/8/layout/hierarchy3"/>
    <dgm:cxn modelId="{AE63C67C-FBF6-40B4-ADC5-40AB1E7DA28D}" type="presOf" srcId="{1B8047F8-5276-473D-89C8-115A28E2EBFA}" destId="{66167599-0A1A-463C-8755-02D3BD695DA6}" srcOrd="0" destOrd="0" presId="urn:microsoft.com/office/officeart/2005/8/layout/hierarchy3"/>
    <dgm:cxn modelId="{7F208467-EA53-422E-9211-67AE3F722AF8}" type="presOf" srcId="{6294F380-7BCD-4602-B2F2-647EFE4E19D1}" destId="{26B891A9-F5F6-47A7-978E-C2EDCC0A7477}" srcOrd="0" destOrd="0" presId="urn:microsoft.com/office/officeart/2005/8/layout/hierarchy3"/>
    <dgm:cxn modelId="{2FA43336-C481-49B1-9D9B-EB52E785D7A2}" type="presOf" srcId="{D67CC710-2E9F-43F7-B7D2-888D3F45CD9F}" destId="{10BB2AB0-096E-4B37-8CC4-64709DD0A311}" srcOrd="0" destOrd="0" presId="urn:microsoft.com/office/officeart/2005/8/layout/hierarchy3"/>
    <dgm:cxn modelId="{6CF50EAA-5060-45E2-B42B-F05A5984CB05}" type="presOf" srcId="{38D3012A-94C4-4174-A68C-1CF495A80BD0}" destId="{5156E2F0-B74A-4217-B0D5-8FA88B14B5A0}" srcOrd="1" destOrd="0" presId="urn:microsoft.com/office/officeart/2005/8/layout/hierarchy3"/>
    <dgm:cxn modelId="{92CB7712-4C2C-495E-AABD-64657E9DB80E}" type="presOf" srcId="{5D233E26-DD1A-463D-8370-EE89FD0735B4}" destId="{EDEFC29C-376A-43C3-B73D-A7BECF27BFD2}" srcOrd="0" destOrd="0" presId="urn:microsoft.com/office/officeart/2005/8/layout/hierarchy3"/>
    <dgm:cxn modelId="{4561FE92-9FDC-4C5C-9547-DDA6E99AD034}" type="presOf" srcId="{883B5C0E-CC4F-45C6-8983-9181CC684DB0}" destId="{E9D3457D-3355-4327-806A-9B1CF7CBC658}" srcOrd="0" destOrd="0" presId="urn:microsoft.com/office/officeart/2005/8/layout/hierarchy3"/>
    <dgm:cxn modelId="{DFDDFEC4-550A-4A02-9DB8-E5B3243154FC}" type="presOf" srcId="{23BF906C-3928-47E5-8209-7F07ADBB2B86}" destId="{18AC52E9-21C9-4323-9426-AAD5554A228B}" srcOrd="0" destOrd="0" presId="urn:microsoft.com/office/officeart/2005/8/layout/hierarchy3"/>
    <dgm:cxn modelId="{86D1274C-3266-4B6B-A14D-BCFCC1FCBCA9}" type="presOf" srcId="{FE261439-D2DA-4807-86CC-6AEFBA2DC89F}" destId="{EF09B953-EB9B-402E-961D-F627BD4E9C52}" srcOrd="0" destOrd="0" presId="urn:microsoft.com/office/officeart/2005/8/layout/hierarchy3"/>
    <dgm:cxn modelId="{CF2ED1EB-842D-4E5F-B08B-15C11AD36B84}" type="presOf" srcId="{1B05CF15-82DB-44F9-A14B-B274D945E150}" destId="{F82671B3-41E7-4707-B138-968588511DD6}" srcOrd="0" destOrd="0" presId="urn:microsoft.com/office/officeart/2005/8/layout/hierarchy3"/>
    <dgm:cxn modelId="{B3B54E3A-A030-4A36-A397-09A0A8343826}" srcId="{D67CC710-2E9F-43F7-B7D2-888D3F45CD9F}" destId="{2B66C66E-8EB0-425C-AA41-5AFD1CE0244D}" srcOrd="0" destOrd="0" parTransId="{6294F380-7BCD-4602-B2F2-647EFE4E19D1}" sibTransId="{149AED09-0BFC-4CAD-A6A6-FCA491A6A9BC}"/>
    <dgm:cxn modelId="{4A27EAA1-E410-4AF2-8EC5-7ADFA7E40B34}" srcId="{1B8047F8-5276-473D-89C8-115A28E2EBFA}" destId="{38D3012A-94C4-4174-A68C-1CF495A80BD0}" srcOrd="4" destOrd="0" parTransId="{9734D005-1F46-4465-BF4A-DAB3D050C9D7}" sibTransId="{CCBAB64B-9DC8-4236-B83E-85456696BEF7}"/>
    <dgm:cxn modelId="{95B03C96-14D1-4463-9E6C-8EE11F785394}" type="presOf" srcId="{09141E7F-6A75-4E49-83A8-3277F307236D}" destId="{D809D56F-BD03-4A9F-A98B-09EE9CF0C9CE}" srcOrd="0" destOrd="0" presId="urn:microsoft.com/office/officeart/2005/8/layout/hierarchy3"/>
    <dgm:cxn modelId="{BF499B61-57DE-4AAD-B088-B94CF0B11F6C}" srcId="{933A60BE-548B-43CA-B07B-0C08E86A0500}" destId="{B6F3920A-5591-44F8-8877-07D9975E519C}" srcOrd="0" destOrd="0" parTransId="{1B05CF15-82DB-44F9-A14B-B274D945E150}" sibTransId="{B5673BC9-DB86-45D3-8B77-B3C13C21BD58}"/>
    <dgm:cxn modelId="{1234786B-8B37-46AF-BD9B-9E70D37D7721}" srcId="{5C4011BF-0ABB-4F36-8C66-57299CD57F14}" destId="{FE261439-D2DA-4807-86CC-6AEFBA2DC89F}" srcOrd="0" destOrd="0" parTransId="{2A338E5A-48F8-4048-81F4-536BCFF0ACF3}" sibTransId="{71EEFE8D-BF06-4647-A84A-35A56A68C14C}"/>
    <dgm:cxn modelId="{BC6D40FF-C9CF-4AF1-AACE-9398A4419F2B}" type="presOf" srcId="{824E2230-53E0-4CE0-800A-E9113CB8FB69}" destId="{BD79B8E9-0A18-4025-A7FF-EA7762C23AC1}" srcOrd="0" destOrd="0" presId="urn:microsoft.com/office/officeart/2005/8/layout/hierarchy3"/>
    <dgm:cxn modelId="{AF22ACC2-6EDC-465C-8BA4-F3144094DECB}" type="presOf" srcId="{84A4E6F0-6A6D-484A-BF66-8BF9690E97D1}" destId="{2A538B62-301B-4DF6-8948-9D48602F69EC}" srcOrd="0" destOrd="0" presId="urn:microsoft.com/office/officeart/2005/8/layout/hierarchy3"/>
    <dgm:cxn modelId="{478B25A7-4D38-4F31-8F42-B4C75361C689}" srcId="{1B8047F8-5276-473D-89C8-115A28E2EBFA}" destId="{23BF906C-3928-47E5-8209-7F07ADBB2B86}" srcOrd="1" destOrd="0" parTransId="{F0D4FCFB-1582-4B16-AA9C-B1770619DCC9}" sibTransId="{BAE394B8-3CDF-4A46-AD15-58887B67D9DD}"/>
    <dgm:cxn modelId="{EAFCE160-9228-4CFD-B83C-AD499842D878}" srcId="{237387AD-5E85-49C6-B4BA-B03799A8A786}" destId="{5D233E26-DD1A-463D-8370-EE89FD0735B4}" srcOrd="0" destOrd="0" parTransId="{09141E7F-6A75-4E49-83A8-3277F307236D}" sibTransId="{2D3BC4A4-B9CE-440A-88B1-442627B36CF7}"/>
    <dgm:cxn modelId="{B9FFEA78-E2B4-448F-A103-5BB2C4421EC1}" type="presOf" srcId="{2B66C66E-8EB0-425C-AA41-5AFD1CE0244D}" destId="{1AB334C2-CE5C-42DD-97A9-6C92B7953FBE}" srcOrd="0" destOrd="0" presId="urn:microsoft.com/office/officeart/2005/8/layout/hierarchy3"/>
    <dgm:cxn modelId="{A660A878-5DFF-477A-B629-8211E47AAFA9}" srcId="{23BF906C-3928-47E5-8209-7F07ADBB2B86}" destId="{93A703FD-4E06-453B-87F1-698AA5EF9835}" srcOrd="0" destOrd="0" parTransId="{564177F9-8977-4C8C-9BA6-4163D336DB65}" sibTransId="{478E340F-7A5E-4023-926C-D76D018479DB}"/>
    <dgm:cxn modelId="{48BC869E-B3B0-4235-B9AD-95CE3BF6E974}" type="presParOf" srcId="{66167599-0A1A-463C-8755-02D3BD695DA6}" destId="{0D26F5D7-0988-48D7-A6F5-285A77040568}" srcOrd="0" destOrd="0" presId="urn:microsoft.com/office/officeart/2005/8/layout/hierarchy3"/>
    <dgm:cxn modelId="{9822EE2F-04C7-4867-87C6-7379C35ADB43}" type="presParOf" srcId="{0D26F5D7-0988-48D7-A6F5-285A77040568}" destId="{F5DCE3E6-F8B6-4C3F-847D-F3F8CC53BA19}" srcOrd="0" destOrd="0" presId="urn:microsoft.com/office/officeart/2005/8/layout/hierarchy3"/>
    <dgm:cxn modelId="{7CC329F4-B246-4066-B9B1-CAB7BB41F343}" type="presParOf" srcId="{F5DCE3E6-F8B6-4C3F-847D-F3F8CC53BA19}" destId="{D23CC332-6602-4B20-9F97-48C423695C53}" srcOrd="0" destOrd="0" presId="urn:microsoft.com/office/officeart/2005/8/layout/hierarchy3"/>
    <dgm:cxn modelId="{D29E3E1D-28DD-49C6-A8E2-D0B84072CCFE}" type="presParOf" srcId="{F5DCE3E6-F8B6-4C3F-847D-F3F8CC53BA19}" destId="{39129BBB-260C-4EDF-A3E2-23CF574A217F}" srcOrd="1" destOrd="0" presId="urn:microsoft.com/office/officeart/2005/8/layout/hierarchy3"/>
    <dgm:cxn modelId="{0DC1EDED-3919-499E-B192-F80767074CD7}" type="presParOf" srcId="{0D26F5D7-0988-48D7-A6F5-285A77040568}" destId="{6E7366E3-627B-41F3-8859-9CCD0BEE4778}" srcOrd="1" destOrd="0" presId="urn:microsoft.com/office/officeart/2005/8/layout/hierarchy3"/>
    <dgm:cxn modelId="{3CBFC598-2EDB-4451-91F7-C9450AE3B7EF}" type="presParOf" srcId="{6E7366E3-627B-41F3-8859-9CCD0BEE4778}" destId="{D809D56F-BD03-4A9F-A98B-09EE9CF0C9CE}" srcOrd="0" destOrd="0" presId="urn:microsoft.com/office/officeart/2005/8/layout/hierarchy3"/>
    <dgm:cxn modelId="{62B48326-E0F6-494B-99BC-DCD1B4E23913}" type="presParOf" srcId="{6E7366E3-627B-41F3-8859-9CCD0BEE4778}" destId="{EDEFC29C-376A-43C3-B73D-A7BECF27BFD2}" srcOrd="1" destOrd="0" presId="urn:microsoft.com/office/officeart/2005/8/layout/hierarchy3"/>
    <dgm:cxn modelId="{D83ECFD3-63A0-4413-B719-45A723075A73}" type="presParOf" srcId="{66167599-0A1A-463C-8755-02D3BD695DA6}" destId="{996C1B71-572C-439A-9B96-2F36A5594873}" srcOrd="1" destOrd="0" presId="urn:microsoft.com/office/officeart/2005/8/layout/hierarchy3"/>
    <dgm:cxn modelId="{E146D30A-70E4-4C46-8E83-6ABE9BB2E8E1}" type="presParOf" srcId="{996C1B71-572C-439A-9B96-2F36A5594873}" destId="{97FC69DD-D28C-44B3-A35E-ED8C3D898B3C}" srcOrd="0" destOrd="0" presId="urn:microsoft.com/office/officeart/2005/8/layout/hierarchy3"/>
    <dgm:cxn modelId="{834FC068-CC9F-4279-B177-6FEB952FD033}" type="presParOf" srcId="{97FC69DD-D28C-44B3-A35E-ED8C3D898B3C}" destId="{18AC52E9-21C9-4323-9426-AAD5554A228B}" srcOrd="0" destOrd="0" presId="urn:microsoft.com/office/officeart/2005/8/layout/hierarchy3"/>
    <dgm:cxn modelId="{79D070FE-443E-4972-B3FB-6130BAF3756D}" type="presParOf" srcId="{97FC69DD-D28C-44B3-A35E-ED8C3D898B3C}" destId="{10FAFAEF-B374-45A2-A695-EBC1EAB5B9D3}" srcOrd="1" destOrd="0" presId="urn:microsoft.com/office/officeart/2005/8/layout/hierarchy3"/>
    <dgm:cxn modelId="{FFFB747A-5D04-4DD4-AAF8-AAF4EAF7AFC1}" type="presParOf" srcId="{996C1B71-572C-439A-9B96-2F36A5594873}" destId="{C941944F-6B52-48D6-BDF1-59B065D57350}" srcOrd="1" destOrd="0" presId="urn:microsoft.com/office/officeart/2005/8/layout/hierarchy3"/>
    <dgm:cxn modelId="{FD133BD8-A0C5-41A4-B247-3FA1824AA1A7}" type="presParOf" srcId="{C941944F-6B52-48D6-BDF1-59B065D57350}" destId="{4D7937D1-81D6-48FF-9B6F-9FA852C72E46}" srcOrd="0" destOrd="0" presId="urn:microsoft.com/office/officeart/2005/8/layout/hierarchy3"/>
    <dgm:cxn modelId="{035C4716-6232-4C86-80CA-7DF77E0373A9}" type="presParOf" srcId="{C941944F-6B52-48D6-BDF1-59B065D57350}" destId="{A6D53C48-69A6-4C08-9102-7191E88394B8}" srcOrd="1" destOrd="0" presId="urn:microsoft.com/office/officeart/2005/8/layout/hierarchy3"/>
    <dgm:cxn modelId="{549B969E-563C-4DAF-99BF-44A0843A6265}" type="presParOf" srcId="{66167599-0A1A-463C-8755-02D3BD695DA6}" destId="{3B27BE16-F1BF-42FE-805F-65CA80588491}" srcOrd="2" destOrd="0" presId="urn:microsoft.com/office/officeart/2005/8/layout/hierarchy3"/>
    <dgm:cxn modelId="{09989BD5-CC43-4038-BB91-6869CD991B56}" type="presParOf" srcId="{3B27BE16-F1BF-42FE-805F-65CA80588491}" destId="{54DE50E6-EE6F-47CB-9391-7D2AD0CF33DE}" srcOrd="0" destOrd="0" presId="urn:microsoft.com/office/officeart/2005/8/layout/hierarchy3"/>
    <dgm:cxn modelId="{B8EB556A-A930-4ECD-946B-797540B17DA8}" type="presParOf" srcId="{54DE50E6-EE6F-47CB-9391-7D2AD0CF33DE}" destId="{10BB2AB0-096E-4B37-8CC4-64709DD0A311}" srcOrd="0" destOrd="0" presId="urn:microsoft.com/office/officeart/2005/8/layout/hierarchy3"/>
    <dgm:cxn modelId="{A2DDCBBE-2022-41E2-BFEA-4EE37E1B1ACB}" type="presParOf" srcId="{54DE50E6-EE6F-47CB-9391-7D2AD0CF33DE}" destId="{2963E97B-0120-40E4-B8F9-D2B85DA118B6}" srcOrd="1" destOrd="0" presId="urn:microsoft.com/office/officeart/2005/8/layout/hierarchy3"/>
    <dgm:cxn modelId="{057E006B-FD2D-4022-B21F-1EEF7E532D3A}" type="presParOf" srcId="{3B27BE16-F1BF-42FE-805F-65CA80588491}" destId="{EA33D781-8B3D-4CEE-9305-50B21CD0FE0E}" srcOrd="1" destOrd="0" presId="urn:microsoft.com/office/officeart/2005/8/layout/hierarchy3"/>
    <dgm:cxn modelId="{0F96FB90-8E4B-43F3-98AA-F3983E0ADDC7}" type="presParOf" srcId="{EA33D781-8B3D-4CEE-9305-50B21CD0FE0E}" destId="{26B891A9-F5F6-47A7-978E-C2EDCC0A7477}" srcOrd="0" destOrd="0" presId="urn:microsoft.com/office/officeart/2005/8/layout/hierarchy3"/>
    <dgm:cxn modelId="{16A86A6B-5148-44E4-93E8-F0C25EBEB0C7}" type="presParOf" srcId="{EA33D781-8B3D-4CEE-9305-50B21CD0FE0E}" destId="{1AB334C2-CE5C-42DD-97A9-6C92B7953FBE}" srcOrd="1" destOrd="0" presId="urn:microsoft.com/office/officeart/2005/8/layout/hierarchy3"/>
    <dgm:cxn modelId="{1F25BA8E-80FA-4753-880C-2F8CBC2C4165}" type="presParOf" srcId="{66167599-0A1A-463C-8755-02D3BD695DA6}" destId="{99FE61B6-87BF-41ED-AACD-CF4717D6D54B}" srcOrd="3" destOrd="0" presId="urn:microsoft.com/office/officeart/2005/8/layout/hierarchy3"/>
    <dgm:cxn modelId="{C24743B1-C4C1-4983-A87B-5BD0023AF3B2}" type="presParOf" srcId="{99FE61B6-87BF-41ED-AACD-CF4717D6D54B}" destId="{4D64AE2A-762D-42F4-8B8C-33C0E791FDE8}" srcOrd="0" destOrd="0" presId="urn:microsoft.com/office/officeart/2005/8/layout/hierarchy3"/>
    <dgm:cxn modelId="{8ED6F780-2329-4AED-81B6-A31CE706A9C6}" type="presParOf" srcId="{4D64AE2A-762D-42F4-8B8C-33C0E791FDE8}" destId="{EDA1D7B0-787F-48E7-8D5A-8D94C9FF8C47}" srcOrd="0" destOrd="0" presId="urn:microsoft.com/office/officeart/2005/8/layout/hierarchy3"/>
    <dgm:cxn modelId="{A3FEEF67-432D-49B3-85EB-9A02EEE1F704}" type="presParOf" srcId="{4D64AE2A-762D-42F4-8B8C-33C0E791FDE8}" destId="{09F44C52-1AA2-482F-8774-81F0791CCFA5}" srcOrd="1" destOrd="0" presId="urn:microsoft.com/office/officeart/2005/8/layout/hierarchy3"/>
    <dgm:cxn modelId="{B3614448-4F35-417A-A5B3-B4CC33E27681}" type="presParOf" srcId="{99FE61B6-87BF-41ED-AACD-CF4717D6D54B}" destId="{2CD9424C-DEAC-43D8-802E-E1857DC6306D}" srcOrd="1" destOrd="0" presId="urn:microsoft.com/office/officeart/2005/8/layout/hierarchy3"/>
    <dgm:cxn modelId="{C65E31E5-C87B-40B7-9AE7-E712DF9E901D}" type="presParOf" srcId="{2CD9424C-DEAC-43D8-802E-E1857DC6306D}" destId="{F82671B3-41E7-4707-B138-968588511DD6}" srcOrd="0" destOrd="0" presId="urn:microsoft.com/office/officeart/2005/8/layout/hierarchy3"/>
    <dgm:cxn modelId="{BB23F59A-954C-4F4F-8CB7-5B01906347E8}" type="presParOf" srcId="{2CD9424C-DEAC-43D8-802E-E1857DC6306D}" destId="{2638ACBA-C1C0-491B-8C2B-8D6339F2C4F3}" srcOrd="1" destOrd="0" presId="urn:microsoft.com/office/officeart/2005/8/layout/hierarchy3"/>
    <dgm:cxn modelId="{7D0A0BBE-DAA3-4EA8-B8B6-66C48B91624C}" type="presParOf" srcId="{66167599-0A1A-463C-8755-02D3BD695DA6}" destId="{7FCCE799-D194-4772-837A-21022E452102}" srcOrd="4" destOrd="0" presId="urn:microsoft.com/office/officeart/2005/8/layout/hierarchy3"/>
    <dgm:cxn modelId="{D092ABA6-CF80-4DB9-916F-74650A8E2584}" type="presParOf" srcId="{7FCCE799-D194-4772-837A-21022E452102}" destId="{9772B1A1-12A0-4765-BF98-ADA716651EBB}" srcOrd="0" destOrd="0" presId="urn:microsoft.com/office/officeart/2005/8/layout/hierarchy3"/>
    <dgm:cxn modelId="{61CC6B19-F22F-4D2A-BDAF-33B6EAE4B25D}" type="presParOf" srcId="{9772B1A1-12A0-4765-BF98-ADA716651EBB}" destId="{F11A1F15-09DC-475F-A670-4D5A4ABA22EC}" srcOrd="0" destOrd="0" presId="urn:microsoft.com/office/officeart/2005/8/layout/hierarchy3"/>
    <dgm:cxn modelId="{26EF70FD-26B5-443B-8B28-6A853934B3DB}" type="presParOf" srcId="{9772B1A1-12A0-4765-BF98-ADA716651EBB}" destId="{5156E2F0-B74A-4217-B0D5-8FA88B14B5A0}" srcOrd="1" destOrd="0" presId="urn:microsoft.com/office/officeart/2005/8/layout/hierarchy3"/>
    <dgm:cxn modelId="{D6392D19-E50F-4196-8120-8B096F586D9A}" type="presParOf" srcId="{7FCCE799-D194-4772-837A-21022E452102}" destId="{6A31A59C-EC79-4B35-9077-1F77650A5005}" srcOrd="1" destOrd="0" presId="urn:microsoft.com/office/officeart/2005/8/layout/hierarchy3"/>
    <dgm:cxn modelId="{740D2B36-EB27-4921-883C-33ECD736274E}" type="presParOf" srcId="{6A31A59C-EC79-4B35-9077-1F77650A5005}" destId="{915D3A9C-6934-4F24-A47D-F2E5F649D86C}" srcOrd="0" destOrd="0" presId="urn:microsoft.com/office/officeart/2005/8/layout/hierarchy3"/>
    <dgm:cxn modelId="{06EAB456-D453-4032-8ADF-47E9CBBF9EC7}" type="presParOf" srcId="{6A31A59C-EC79-4B35-9077-1F77650A5005}" destId="{E9D3457D-3355-4327-806A-9B1CF7CBC658}" srcOrd="1" destOrd="0" presId="urn:microsoft.com/office/officeart/2005/8/layout/hierarchy3"/>
    <dgm:cxn modelId="{207BAA7F-6595-4F6C-980E-2D02F21C371B}" type="presParOf" srcId="{66167599-0A1A-463C-8755-02D3BD695DA6}" destId="{9B309E30-511B-4DB6-A662-AF59F2926372}" srcOrd="5" destOrd="0" presId="urn:microsoft.com/office/officeart/2005/8/layout/hierarchy3"/>
    <dgm:cxn modelId="{9B830E80-6C4D-408B-8747-4B05EED656D1}" type="presParOf" srcId="{9B309E30-511B-4DB6-A662-AF59F2926372}" destId="{C7D53C13-BBB9-420B-86F9-E07F277E87A9}" srcOrd="0" destOrd="0" presId="urn:microsoft.com/office/officeart/2005/8/layout/hierarchy3"/>
    <dgm:cxn modelId="{6BD6A80B-9F42-4A8E-8D6D-349C8A2F84DE}" type="presParOf" srcId="{C7D53C13-BBB9-420B-86F9-E07F277E87A9}" destId="{BD79B8E9-0A18-4025-A7FF-EA7762C23AC1}" srcOrd="0" destOrd="0" presId="urn:microsoft.com/office/officeart/2005/8/layout/hierarchy3"/>
    <dgm:cxn modelId="{859F8665-8C1E-4A26-9701-A47411F5309D}" type="presParOf" srcId="{C7D53C13-BBB9-420B-86F9-E07F277E87A9}" destId="{EE71BEAB-F72B-43C5-959B-CEFD6B0073DB}" srcOrd="1" destOrd="0" presId="urn:microsoft.com/office/officeart/2005/8/layout/hierarchy3"/>
    <dgm:cxn modelId="{E391FC12-FDF1-4317-BCCB-DFD772EB71B2}" type="presParOf" srcId="{9B309E30-511B-4DB6-A662-AF59F2926372}" destId="{79035A13-2495-469F-A5E8-5C0E237368F8}" srcOrd="1" destOrd="0" presId="urn:microsoft.com/office/officeart/2005/8/layout/hierarchy3"/>
    <dgm:cxn modelId="{35F4A68F-0E92-4ECA-A4E3-62CBFBDA6EEC}" type="presParOf" srcId="{79035A13-2495-469F-A5E8-5C0E237368F8}" destId="{EA710F8D-3627-4635-993B-992AAD48CE0F}" srcOrd="0" destOrd="0" presId="urn:microsoft.com/office/officeart/2005/8/layout/hierarchy3"/>
    <dgm:cxn modelId="{38AA36EA-EBFF-41E4-861A-C27C073B4903}" type="presParOf" srcId="{79035A13-2495-469F-A5E8-5C0E237368F8}" destId="{2A538B62-301B-4DF6-8948-9D48602F69EC}" srcOrd="1" destOrd="0" presId="urn:microsoft.com/office/officeart/2005/8/layout/hierarchy3"/>
    <dgm:cxn modelId="{2D6AC34D-11E6-48C8-93A0-D580CF52224A}" type="presParOf" srcId="{66167599-0A1A-463C-8755-02D3BD695DA6}" destId="{18D48D3F-F780-4615-9549-E28DCDAB30F1}" srcOrd="6" destOrd="0" presId="urn:microsoft.com/office/officeart/2005/8/layout/hierarchy3"/>
    <dgm:cxn modelId="{C7B95020-87FA-48F2-B10D-7BA5AE04A7AF}" type="presParOf" srcId="{18D48D3F-F780-4615-9549-E28DCDAB30F1}" destId="{DCA3F551-F432-46BA-8129-703EE97361F0}" srcOrd="0" destOrd="0" presId="urn:microsoft.com/office/officeart/2005/8/layout/hierarchy3"/>
    <dgm:cxn modelId="{0398E470-109D-4426-9127-1138944D0CF6}" type="presParOf" srcId="{DCA3F551-F432-46BA-8129-703EE97361F0}" destId="{D354FCEA-DBAC-4D11-8D41-C5842E61DE53}" srcOrd="0" destOrd="0" presId="urn:microsoft.com/office/officeart/2005/8/layout/hierarchy3"/>
    <dgm:cxn modelId="{C024F692-4163-4316-B4E5-91FA4FC58D78}" type="presParOf" srcId="{DCA3F551-F432-46BA-8129-703EE97361F0}" destId="{D57D6816-257E-4BCE-ABFD-217697B38FE8}" srcOrd="1" destOrd="0" presId="urn:microsoft.com/office/officeart/2005/8/layout/hierarchy3"/>
    <dgm:cxn modelId="{7C0DC0DA-7A21-436C-8389-322316DD0623}" type="presParOf" srcId="{18D48D3F-F780-4615-9549-E28DCDAB30F1}" destId="{2EF9B333-C05B-4247-9C79-47A5EB080850}" srcOrd="1" destOrd="0" presId="urn:microsoft.com/office/officeart/2005/8/layout/hierarchy3"/>
    <dgm:cxn modelId="{B8FEFE48-DD2E-4D96-ADC4-CF3F86CDAFAE}" type="presParOf" srcId="{2EF9B333-C05B-4247-9C79-47A5EB080850}" destId="{D56C2860-41D5-4A99-95F5-D3D14AA5A5A4}" srcOrd="0" destOrd="0" presId="urn:microsoft.com/office/officeart/2005/8/layout/hierarchy3"/>
    <dgm:cxn modelId="{3C5C7D20-A096-4A8D-A46A-EE8A56FEB5A5}" type="presParOf" srcId="{2EF9B333-C05B-4247-9C79-47A5EB080850}" destId="{EF09B953-EB9B-402E-961D-F627BD4E9C5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E2B024-8CE2-49CE-A8CE-9999002963C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0ED655-9873-407B-BB14-64557DB7569A}">
      <dgm:prSet phldrT="[文本]" custT="1"/>
      <dgm:spPr/>
      <dgm:t>
        <a:bodyPr/>
        <a:lstStyle/>
        <a:p>
          <a:pPr algn="ctr"/>
          <a:r>
            <a: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、改进软件结构提高模块独立性</a:t>
          </a:r>
          <a:endParaRPr lang="zh-CN" altLang="en-US" sz="3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B0A4F-2EC1-4FB7-96A1-9C83035F7566}" cxnId="{DF7BCC2B-1366-4DFC-B31F-9EE9C72D9344}" type="parTrans">
      <dgm:prSet/>
      <dgm:spPr/>
      <dgm:t>
        <a:bodyPr/>
        <a:lstStyle/>
        <a:p>
          <a:pPr algn="ctr"/>
          <a:endParaRPr lang="zh-CN" altLang="en-US"/>
        </a:p>
      </dgm:t>
    </dgm:pt>
    <dgm:pt modelId="{D472DBC6-42D1-4663-9C71-A4409B7F8151}" cxnId="{DF7BCC2B-1366-4DFC-B31F-9EE9C72D9344}" type="sibTrans">
      <dgm:prSet/>
      <dgm:spPr/>
      <dgm:t>
        <a:bodyPr/>
        <a:lstStyle/>
        <a:p>
          <a:pPr algn="ctr"/>
          <a:endParaRPr lang="zh-CN" altLang="en-US"/>
        </a:p>
      </dgm:t>
    </dgm:pt>
    <dgm:pt modelId="{0F76BEFA-F49A-4434-801F-E126233EA8C2}">
      <dgm:prSet phldrT="[文本]" custT="1"/>
      <dgm:spPr/>
      <dgm:t>
        <a:bodyPr/>
        <a:lstStyle/>
        <a:p>
          <a:pPr algn="ctr"/>
          <a:r>
            <a: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降低耦合，提高内聚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1A22F8-A2D5-4F6A-A116-F26E4E749DEC}" cxnId="{61EE8FEA-9FBA-4EE4-9746-8D164BB78733}" type="parTrans">
      <dgm:prSet/>
      <dgm:spPr/>
      <dgm:t>
        <a:bodyPr/>
        <a:lstStyle/>
        <a:p>
          <a:pPr algn="ctr"/>
          <a:endParaRPr lang="zh-CN" altLang="en-US"/>
        </a:p>
      </dgm:t>
    </dgm:pt>
    <dgm:pt modelId="{07C6257F-EF2D-44AF-A955-5AF2BAE7C120}" cxnId="{61EE8FEA-9FBA-4EE4-9746-8D164BB78733}" type="sibTrans">
      <dgm:prSet/>
      <dgm:spPr/>
      <dgm:t>
        <a:bodyPr/>
        <a:lstStyle/>
        <a:p>
          <a:pPr algn="ctr"/>
          <a:endParaRPr lang="zh-CN" altLang="en-US"/>
        </a:p>
      </dgm:t>
    </dgm:pt>
    <dgm:pt modelId="{A5A56C60-A732-4E35-B805-18072EF97735}" type="pres">
      <dgm:prSet presAssocID="{90E2B024-8CE2-49CE-A8CE-9999002963C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BF3FFA7-5B98-4EB4-9EEC-735796ED9F17}" type="pres">
      <dgm:prSet presAssocID="{670ED655-9873-407B-BB14-64557DB7569A}" presName="thickLine" presStyleLbl="alignNode1" presStyleIdx="0" presStyleCnt="2"/>
      <dgm:spPr/>
    </dgm:pt>
    <dgm:pt modelId="{839E26AE-93C1-4F9B-8D25-BB2B52DEBF5A}" type="pres">
      <dgm:prSet presAssocID="{670ED655-9873-407B-BB14-64557DB7569A}" presName="horz1" presStyleCnt="0"/>
      <dgm:spPr/>
    </dgm:pt>
    <dgm:pt modelId="{5A443968-31FF-4839-ACA4-911E478E2B01}" type="pres">
      <dgm:prSet presAssocID="{670ED655-9873-407B-BB14-64557DB7569A}" presName="tx1" presStyleLbl="revTx" presStyleIdx="0" presStyleCnt="2" custScaleX="366503"/>
      <dgm:spPr/>
      <dgm:t>
        <a:bodyPr/>
        <a:lstStyle/>
        <a:p>
          <a:endParaRPr lang="zh-CN" altLang="en-US"/>
        </a:p>
      </dgm:t>
    </dgm:pt>
    <dgm:pt modelId="{F5D8A5AE-94E3-4DFC-AE0D-2BAC4DB567E1}" type="pres">
      <dgm:prSet presAssocID="{670ED655-9873-407B-BB14-64557DB7569A}" presName="vert1" presStyleCnt="0"/>
      <dgm:spPr/>
    </dgm:pt>
    <dgm:pt modelId="{958ED019-DC43-460C-BEFA-B66A98FA0F73}" type="pres">
      <dgm:prSet presAssocID="{0F76BEFA-F49A-4434-801F-E126233EA8C2}" presName="thickLine" presStyleLbl="alignNode1" presStyleIdx="1" presStyleCnt="2"/>
      <dgm:spPr/>
    </dgm:pt>
    <dgm:pt modelId="{20F1CCBB-CFFA-4AC2-ADA3-B8EC349957C4}" type="pres">
      <dgm:prSet presAssocID="{0F76BEFA-F49A-4434-801F-E126233EA8C2}" presName="horz1" presStyleCnt="0"/>
      <dgm:spPr/>
    </dgm:pt>
    <dgm:pt modelId="{28DA8DA2-C881-42B1-864D-ADE3E6134145}" type="pres">
      <dgm:prSet presAssocID="{0F76BEFA-F49A-4434-801F-E126233EA8C2}" presName="tx1" presStyleLbl="revTx" presStyleIdx="1" presStyleCnt="2"/>
      <dgm:spPr/>
      <dgm:t>
        <a:bodyPr/>
        <a:lstStyle/>
        <a:p>
          <a:endParaRPr lang="zh-CN" altLang="en-US"/>
        </a:p>
      </dgm:t>
    </dgm:pt>
    <dgm:pt modelId="{D4B2B982-4787-49E6-A1F4-14F4D634B3A0}" type="pres">
      <dgm:prSet presAssocID="{0F76BEFA-F49A-4434-801F-E126233EA8C2}" presName="vert1" presStyleCnt="0"/>
      <dgm:spPr/>
    </dgm:pt>
  </dgm:ptLst>
  <dgm:cxnLst>
    <dgm:cxn modelId="{24D9EDD5-8511-4818-9467-E1865AE25F36}" type="presOf" srcId="{90E2B024-8CE2-49CE-A8CE-9999002963C4}" destId="{A5A56C60-A732-4E35-B805-18072EF97735}" srcOrd="0" destOrd="0" presId="urn:microsoft.com/office/officeart/2008/layout/LinedList"/>
    <dgm:cxn modelId="{ED427EE2-9051-4D6D-9531-1DE8BE6627A1}" type="presOf" srcId="{670ED655-9873-407B-BB14-64557DB7569A}" destId="{5A443968-31FF-4839-ACA4-911E478E2B01}" srcOrd="0" destOrd="0" presId="urn:microsoft.com/office/officeart/2008/layout/LinedList"/>
    <dgm:cxn modelId="{DF7BCC2B-1366-4DFC-B31F-9EE9C72D9344}" srcId="{90E2B024-8CE2-49CE-A8CE-9999002963C4}" destId="{670ED655-9873-407B-BB14-64557DB7569A}" srcOrd="0" destOrd="0" parTransId="{58AB0A4F-2EC1-4FB7-96A1-9C83035F7566}" sibTransId="{D472DBC6-42D1-4663-9C71-A4409B7F8151}"/>
    <dgm:cxn modelId="{CFD41642-EDF9-4947-AD25-C69DC4D37EE4}" type="presOf" srcId="{0F76BEFA-F49A-4434-801F-E126233EA8C2}" destId="{28DA8DA2-C881-42B1-864D-ADE3E6134145}" srcOrd="0" destOrd="0" presId="urn:microsoft.com/office/officeart/2008/layout/LinedList"/>
    <dgm:cxn modelId="{61EE8FEA-9FBA-4EE4-9746-8D164BB78733}" srcId="{90E2B024-8CE2-49CE-A8CE-9999002963C4}" destId="{0F76BEFA-F49A-4434-801F-E126233EA8C2}" srcOrd="1" destOrd="0" parTransId="{E81A22F8-A2D5-4F6A-A116-F26E4E749DEC}" sibTransId="{07C6257F-EF2D-44AF-A955-5AF2BAE7C120}"/>
    <dgm:cxn modelId="{BC0E5B45-89F8-4E6A-95B1-513725D2B07E}" type="presParOf" srcId="{A5A56C60-A732-4E35-B805-18072EF97735}" destId="{5BF3FFA7-5B98-4EB4-9EEC-735796ED9F17}" srcOrd="0" destOrd="0" presId="urn:microsoft.com/office/officeart/2008/layout/LinedList"/>
    <dgm:cxn modelId="{57200226-F9E5-4668-B0E2-70C6DC472C1E}" type="presParOf" srcId="{A5A56C60-A732-4E35-B805-18072EF97735}" destId="{839E26AE-93C1-4F9B-8D25-BB2B52DEBF5A}" srcOrd="1" destOrd="0" presId="urn:microsoft.com/office/officeart/2008/layout/LinedList"/>
    <dgm:cxn modelId="{18009244-60C7-4CA5-8F97-AE344D120518}" type="presParOf" srcId="{839E26AE-93C1-4F9B-8D25-BB2B52DEBF5A}" destId="{5A443968-31FF-4839-ACA4-911E478E2B01}" srcOrd="0" destOrd="0" presId="urn:microsoft.com/office/officeart/2008/layout/LinedList"/>
    <dgm:cxn modelId="{4A7376BB-E927-4946-8AD8-6CB167BCB5B7}" type="presParOf" srcId="{839E26AE-93C1-4F9B-8D25-BB2B52DEBF5A}" destId="{F5D8A5AE-94E3-4DFC-AE0D-2BAC4DB567E1}" srcOrd="1" destOrd="0" presId="urn:microsoft.com/office/officeart/2008/layout/LinedList"/>
    <dgm:cxn modelId="{74DA92BE-4FE5-46D8-AC16-E4CD489B3EEE}" type="presParOf" srcId="{A5A56C60-A732-4E35-B805-18072EF97735}" destId="{958ED019-DC43-460C-BEFA-B66A98FA0F73}" srcOrd="2" destOrd="0" presId="urn:microsoft.com/office/officeart/2008/layout/LinedList"/>
    <dgm:cxn modelId="{3DD4CDEA-8D4E-496E-9CE0-60A2471CE66F}" type="presParOf" srcId="{A5A56C60-A732-4E35-B805-18072EF97735}" destId="{20F1CCBB-CFFA-4AC2-ADA3-B8EC349957C4}" srcOrd="3" destOrd="0" presId="urn:microsoft.com/office/officeart/2008/layout/LinedList"/>
    <dgm:cxn modelId="{780CD2B5-EC73-4D54-BA47-A69BB22EECFF}" type="presParOf" srcId="{20F1CCBB-CFFA-4AC2-ADA3-B8EC349957C4}" destId="{28DA8DA2-C881-42B1-864D-ADE3E6134145}" srcOrd="0" destOrd="0" presId="urn:microsoft.com/office/officeart/2008/layout/LinedList"/>
    <dgm:cxn modelId="{A50CCF88-EB13-4448-81AA-C72680C62603}" type="presParOf" srcId="{20F1CCBB-CFFA-4AC2-ADA3-B8EC349957C4}" destId="{D4B2B982-4787-49E6-A1F4-14F4D634B3A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E2B024-8CE2-49CE-A8CE-9999002963C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0ED655-9873-407B-BB14-64557DB7569A}">
      <dgm:prSet phldrT="[文本]" custT="1"/>
      <dgm:spPr/>
      <dgm:t>
        <a:bodyPr/>
        <a:lstStyle/>
        <a:p>
          <a:pPr algn="ctr"/>
          <a:r>
            <a: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、模块规模应该适中</a:t>
          </a:r>
          <a:endParaRPr lang="zh-CN" altLang="en-US" sz="3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B0A4F-2EC1-4FB7-96A1-9C83035F7566}" cxnId="{DF7BCC2B-1366-4DFC-B31F-9EE9C72D9344}" type="parTrans">
      <dgm:prSet/>
      <dgm:spPr/>
      <dgm:t>
        <a:bodyPr/>
        <a:lstStyle/>
        <a:p>
          <a:pPr algn="ctr"/>
          <a:endParaRPr lang="zh-CN" altLang="en-US"/>
        </a:p>
      </dgm:t>
    </dgm:pt>
    <dgm:pt modelId="{D472DBC6-42D1-4663-9C71-A4409B7F8151}" cxnId="{DF7BCC2B-1366-4DFC-B31F-9EE9C72D9344}" type="sibTrans">
      <dgm:prSet/>
      <dgm:spPr/>
      <dgm:t>
        <a:bodyPr/>
        <a:lstStyle/>
        <a:p>
          <a:pPr algn="ctr"/>
          <a:endParaRPr lang="zh-CN" altLang="en-US"/>
        </a:p>
      </dgm:t>
    </dgm:pt>
    <dgm:pt modelId="{A7174D5F-F523-4E4A-A84A-26506414223A}">
      <dgm:prSet phldrT="[文本]" custT="1"/>
      <dgm:spPr/>
      <dgm:t>
        <a:bodyPr/>
        <a:lstStyle/>
        <a:p>
          <a:pPr algn="ctr"/>
          <a:r>
            <a:rPr lang="zh-CN" altLang="en-US" sz="2400" b="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最适合的模块数</a:t>
          </a:r>
          <a:endParaRPr lang="zh-CN" altLang="en-US" sz="2400" b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6FB06E-EA70-4C49-9490-2B6EBF8C3EE4}" cxnId="{C4285DDF-20D6-47CC-ADE8-24FF97F06872}" type="parTrans">
      <dgm:prSet/>
      <dgm:spPr/>
      <dgm:t>
        <a:bodyPr/>
        <a:lstStyle/>
        <a:p>
          <a:pPr algn="ctr"/>
          <a:endParaRPr lang="zh-CN" altLang="en-US"/>
        </a:p>
      </dgm:t>
    </dgm:pt>
    <dgm:pt modelId="{E674A569-AC01-472C-8038-CEC9A9A79341}" cxnId="{C4285DDF-20D6-47CC-ADE8-24FF97F06872}" type="sibTrans">
      <dgm:prSet/>
      <dgm:spPr/>
      <dgm:t>
        <a:bodyPr/>
        <a:lstStyle/>
        <a:p>
          <a:pPr algn="ctr"/>
          <a:endParaRPr lang="zh-CN" altLang="en-US"/>
        </a:p>
      </dgm:t>
    </dgm:pt>
    <dgm:pt modelId="{A5A56C60-A732-4E35-B805-18072EF97735}" type="pres">
      <dgm:prSet presAssocID="{90E2B024-8CE2-49CE-A8CE-9999002963C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BF3FFA7-5B98-4EB4-9EEC-735796ED9F17}" type="pres">
      <dgm:prSet presAssocID="{670ED655-9873-407B-BB14-64557DB7569A}" presName="thickLine" presStyleLbl="alignNode1" presStyleIdx="0" presStyleCnt="2"/>
      <dgm:spPr/>
    </dgm:pt>
    <dgm:pt modelId="{839E26AE-93C1-4F9B-8D25-BB2B52DEBF5A}" type="pres">
      <dgm:prSet presAssocID="{670ED655-9873-407B-BB14-64557DB7569A}" presName="horz1" presStyleCnt="0"/>
      <dgm:spPr/>
    </dgm:pt>
    <dgm:pt modelId="{5A443968-31FF-4839-ACA4-911E478E2B01}" type="pres">
      <dgm:prSet presAssocID="{670ED655-9873-407B-BB14-64557DB7569A}" presName="tx1" presStyleLbl="revTx" presStyleIdx="0" presStyleCnt="2" custScaleX="366503"/>
      <dgm:spPr/>
      <dgm:t>
        <a:bodyPr/>
        <a:lstStyle/>
        <a:p>
          <a:endParaRPr lang="zh-CN" altLang="en-US"/>
        </a:p>
      </dgm:t>
    </dgm:pt>
    <dgm:pt modelId="{F5D8A5AE-94E3-4DFC-AE0D-2BAC4DB567E1}" type="pres">
      <dgm:prSet presAssocID="{670ED655-9873-407B-BB14-64557DB7569A}" presName="vert1" presStyleCnt="0"/>
      <dgm:spPr/>
    </dgm:pt>
    <dgm:pt modelId="{A72B2748-651E-43CC-9004-156C9D337775}" type="pres">
      <dgm:prSet presAssocID="{A7174D5F-F523-4E4A-A84A-26506414223A}" presName="thickLine" presStyleLbl="alignNode1" presStyleIdx="1" presStyleCnt="2"/>
      <dgm:spPr/>
    </dgm:pt>
    <dgm:pt modelId="{A4197530-2C87-43C4-A7FF-78F49D850B64}" type="pres">
      <dgm:prSet presAssocID="{A7174D5F-F523-4E4A-A84A-26506414223A}" presName="horz1" presStyleCnt="0"/>
      <dgm:spPr/>
    </dgm:pt>
    <dgm:pt modelId="{FA84718F-5B88-4DEA-9991-2E49CE10EF39}" type="pres">
      <dgm:prSet presAssocID="{A7174D5F-F523-4E4A-A84A-26506414223A}" presName="tx1" presStyleLbl="revTx" presStyleIdx="1" presStyleCnt="2"/>
      <dgm:spPr/>
      <dgm:t>
        <a:bodyPr/>
        <a:lstStyle/>
        <a:p>
          <a:endParaRPr lang="zh-CN" altLang="en-US"/>
        </a:p>
      </dgm:t>
    </dgm:pt>
    <dgm:pt modelId="{7207C413-583E-4FAB-9DDF-9AFA06A3FF2C}" type="pres">
      <dgm:prSet presAssocID="{A7174D5F-F523-4E4A-A84A-26506414223A}" presName="vert1" presStyleCnt="0"/>
      <dgm:spPr/>
    </dgm:pt>
  </dgm:ptLst>
  <dgm:cxnLst>
    <dgm:cxn modelId="{DF7BCC2B-1366-4DFC-B31F-9EE9C72D9344}" srcId="{90E2B024-8CE2-49CE-A8CE-9999002963C4}" destId="{670ED655-9873-407B-BB14-64557DB7569A}" srcOrd="0" destOrd="0" parTransId="{58AB0A4F-2EC1-4FB7-96A1-9C83035F7566}" sibTransId="{D472DBC6-42D1-4663-9C71-A4409B7F8151}"/>
    <dgm:cxn modelId="{C4285DDF-20D6-47CC-ADE8-24FF97F06872}" srcId="{90E2B024-8CE2-49CE-A8CE-9999002963C4}" destId="{A7174D5F-F523-4E4A-A84A-26506414223A}" srcOrd="1" destOrd="0" parTransId="{646FB06E-EA70-4C49-9490-2B6EBF8C3EE4}" sibTransId="{E674A569-AC01-472C-8038-CEC9A9A79341}"/>
    <dgm:cxn modelId="{C6EF932A-6774-41CC-868E-88E9DEED876D}" type="presOf" srcId="{A7174D5F-F523-4E4A-A84A-26506414223A}" destId="{FA84718F-5B88-4DEA-9991-2E49CE10EF39}" srcOrd="0" destOrd="0" presId="urn:microsoft.com/office/officeart/2008/layout/LinedList"/>
    <dgm:cxn modelId="{4634D8CA-2AAB-4696-851B-78F79C816008}" type="presOf" srcId="{90E2B024-8CE2-49CE-A8CE-9999002963C4}" destId="{A5A56C60-A732-4E35-B805-18072EF97735}" srcOrd="0" destOrd="0" presId="urn:microsoft.com/office/officeart/2008/layout/LinedList"/>
    <dgm:cxn modelId="{D7DF82FD-4F26-4DBB-8105-92FD79AB4DCF}" type="presOf" srcId="{670ED655-9873-407B-BB14-64557DB7569A}" destId="{5A443968-31FF-4839-ACA4-911E478E2B01}" srcOrd="0" destOrd="0" presId="urn:microsoft.com/office/officeart/2008/layout/LinedList"/>
    <dgm:cxn modelId="{9328BC52-1C72-4A3D-A63A-F82B586DA65B}" type="presParOf" srcId="{A5A56C60-A732-4E35-B805-18072EF97735}" destId="{5BF3FFA7-5B98-4EB4-9EEC-735796ED9F17}" srcOrd="0" destOrd="0" presId="urn:microsoft.com/office/officeart/2008/layout/LinedList"/>
    <dgm:cxn modelId="{7C0A8DA5-7558-4190-8160-65A92851DC81}" type="presParOf" srcId="{A5A56C60-A732-4E35-B805-18072EF97735}" destId="{839E26AE-93C1-4F9B-8D25-BB2B52DEBF5A}" srcOrd="1" destOrd="0" presId="urn:microsoft.com/office/officeart/2008/layout/LinedList"/>
    <dgm:cxn modelId="{83B33346-0825-4C38-8759-A5FD5AA2FADD}" type="presParOf" srcId="{839E26AE-93C1-4F9B-8D25-BB2B52DEBF5A}" destId="{5A443968-31FF-4839-ACA4-911E478E2B01}" srcOrd="0" destOrd="0" presId="urn:microsoft.com/office/officeart/2008/layout/LinedList"/>
    <dgm:cxn modelId="{9686DF08-29BB-4D9F-A322-9745D94D720B}" type="presParOf" srcId="{839E26AE-93C1-4F9B-8D25-BB2B52DEBF5A}" destId="{F5D8A5AE-94E3-4DFC-AE0D-2BAC4DB567E1}" srcOrd="1" destOrd="0" presId="urn:microsoft.com/office/officeart/2008/layout/LinedList"/>
    <dgm:cxn modelId="{201DC9E3-7940-4AB0-A748-66E1FAA79EEF}" type="presParOf" srcId="{A5A56C60-A732-4E35-B805-18072EF97735}" destId="{A72B2748-651E-43CC-9004-156C9D337775}" srcOrd="2" destOrd="0" presId="urn:microsoft.com/office/officeart/2008/layout/LinedList"/>
    <dgm:cxn modelId="{3027C9A4-CA9E-4FCB-9EA4-CCF05E2AA428}" type="presParOf" srcId="{A5A56C60-A732-4E35-B805-18072EF97735}" destId="{A4197530-2C87-43C4-A7FF-78F49D850B64}" srcOrd="3" destOrd="0" presId="urn:microsoft.com/office/officeart/2008/layout/LinedList"/>
    <dgm:cxn modelId="{95D4FBB7-6102-4FD3-9821-70683AEF8778}" type="presParOf" srcId="{A4197530-2C87-43C4-A7FF-78F49D850B64}" destId="{FA84718F-5B88-4DEA-9991-2E49CE10EF39}" srcOrd="0" destOrd="0" presId="urn:microsoft.com/office/officeart/2008/layout/LinedList"/>
    <dgm:cxn modelId="{9A12FD98-C331-4342-8359-A4FC042BA849}" type="presParOf" srcId="{A4197530-2C87-43C4-A7FF-78F49D850B64}" destId="{7207C413-583E-4FAB-9DDF-9AFA06A3FF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0E2B024-8CE2-49CE-A8CE-9999002963C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0ED655-9873-407B-BB14-64557DB7569A}">
      <dgm:prSet phldrT="[文本]" custT="1"/>
      <dgm:spPr/>
      <dgm:t>
        <a:bodyPr/>
        <a:lstStyle/>
        <a:p>
          <a:r>
            <a: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、深度、宽度、扇出和扇入都应适当</a:t>
          </a:r>
          <a:endParaRPr lang="zh-CN" altLang="en-US" sz="3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B0A4F-2EC1-4FB7-96A1-9C83035F7566}" cxnId="{DF7BCC2B-1366-4DFC-B31F-9EE9C72D9344}" type="parTrans">
      <dgm:prSet/>
      <dgm:spPr/>
      <dgm:t>
        <a:bodyPr/>
        <a:lstStyle/>
        <a:p>
          <a:endParaRPr lang="zh-CN" altLang="en-US"/>
        </a:p>
      </dgm:t>
    </dgm:pt>
    <dgm:pt modelId="{D472DBC6-42D1-4663-9C71-A4409B7F8151}" cxnId="{DF7BCC2B-1366-4DFC-B31F-9EE9C72D9344}" type="sibTrans">
      <dgm:prSet/>
      <dgm:spPr/>
      <dgm:t>
        <a:bodyPr/>
        <a:lstStyle/>
        <a:p>
          <a:endParaRPr lang="zh-CN" altLang="en-US"/>
        </a:p>
      </dgm:t>
    </dgm:pt>
    <dgm:pt modelId="{0F76BEFA-F49A-4434-801F-E126233EA8C2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深度：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软件结构中控制的层数，能粗略的标志系统的大小和复杂程度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1A22F8-A2D5-4F6A-A116-F26E4E749DEC}" cxnId="{61EE8FEA-9FBA-4EE4-9746-8D164BB78733}" type="parTrans">
      <dgm:prSet/>
      <dgm:spPr/>
      <dgm:t>
        <a:bodyPr/>
        <a:lstStyle/>
        <a:p>
          <a:endParaRPr lang="zh-CN" altLang="en-US"/>
        </a:p>
      </dgm:t>
    </dgm:pt>
    <dgm:pt modelId="{07C6257F-EF2D-44AF-A955-5AF2BAE7C120}" cxnId="{61EE8FEA-9FBA-4EE4-9746-8D164BB78733}" type="sibTrans">
      <dgm:prSet/>
      <dgm:spPr/>
      <dgm:t>
        <a:bodyPr/>
        <a:lstStyle/>
        <a:p>
          <a:endParaRPr lang="zh-CN" altLang="en-US"/>
        </a:p>
      </dgm:t>
    </dgm:pt>
    <dgm:pt modelId="{DC346D91-53AE-4B8A-89CF-8382853FEC35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宽度：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软件结构内同一个层次上的模块总数的最大值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2EDD5D-15AE-4776-94A0-58D8CDD0A987}" cxnId="{F1733B97-1D1B-4A0D-807C-4539FF2EF0B8}" type="parTrans">
      <dgm:prSet/>
      <dgm:spPr/>
      <dgm:t>
        <a:bodyPr/>
        <a:lstStyle/>
        <a:p>
          <a:endParaRPr lang="zh-CN" altLang="en-US"/>
        </a:p>
      </dgm:t>
    </dgm:pt>
    <dgm:pt modelId="{396D3616-213B-4026-B73E-EDD4FFFA10A7}" cxnId="{F1733B97-1D1B-4A0D-807C-4539FF2EF0B8}" type="sibTrans">
      <dgm:prSet/>
      <dgm:spPr/>
      <dgm:t>
        <a:bodyPr/>
        <a:lstStyle/>
        <a:p>
          <a:endParaRPr lang="zh-CN" altLang="en-US"/>
        </a:p>
      </dgm:t>
    </dgm:pt>
    <dgm:pt modelId="{16D48ABB-915D-4871-98EC-A84D38FFAC90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扇出：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一个模块直接控制（调用）的模块数量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5BCBD3-34DF-4232-8253-FFF581971771}" cxnId="{A0174697-AAF1-44C9-AAFB-A33A86A5945B}" type="parTrans">
      <dgm:prSet/>
      <dgm:spPr/>
      <dgm:t>
        <a:bodyPr/>
        <a:lstStyle/>
        <a:p>
          <a:endParaRPr lang="zh-CN" altLang="en-US"/>
        </a:p>
      </dgm:t>
    </dgm:pt>
    <dgm:pt modelId="{707D18E2-219E-4D2B-B4A1-078BE24F8B58}" cxnId="{A0174697-AAF1-44C9-AAFB-A33A86A5945B}" type="sibTrans">
      <dgm:prSet/>
      <dgm:spPr/>
      <dgm:t>
        <a:bodyPr/>
        <a:lstStyle/>
        <a:p>
          <a:endParaRPr lang="zh-CN" altLang="en-US"/>
        </a:p>
      </dgm:t>
    </dgm:pt>
    <dgm:pt modelId="{E3A55804-E8A1-46EC-9483-4DBC0079F792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扇入：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有多少个上级模块直接调动它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B9E620-2523-43DB-9EBB-0640310575FB}" cxnId="{1D340B85-3B22-4756-82E5-AFAACFBA3807}" type="parTrans">
      <dgm:prSet/>
      <dgm:spPr/>
      <dgm:t>
        <a:bodyPr/>
        <a:lstStyle/>
        <a:p>
          <a:endParaRPr lang="zh-CN" altLang="en-US"/>
        </a:p>
      </dgm:t>
    </dgm:pt>
    <dgm:pt modelId="{E18AC0CA-24B2-4016-9C46-D25DE3E271B0}" cxnId="{1D340B85-3B22-4756-82E5-AFAACFBA3807}" type="sibTrans">
      <dgm:prSet/>
      <dgm:spPr/>
      <dgm:t>
        <a:bodyPr/>
        <a:lstStyle/>
        <a:p>
          <a:endParaRPr lang="zh-CN" altLang="en-US"/>
        </a:p>
      </dgm:t>
    </dgm:pt>
    <dgm:pt modelId="{A5A56C60-A732-4E35-B805-18072EF97735}" type="pres">
      <dgm:prSet presAssocID="{90E2B024-8CE2-49CE-A8CE-9999002963C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BF3FFA7-5B98-4EB4-9EEC-735796ED9F17}" type="pres">
      <dgm:prSet presAssocID="{670ED655-9873-407B-BB14-64557DB7569A}" presName="thickLine" presStyleLbl="alignNode1" presStyleIdx="0" presStyleCnt="1"/>
      <dgm:spPr/>
    </dgm:pt>
    <dgm:pt modelId="{839E26AE-93C1-4F9B-8D25-BB2B52DEBF5A}" type="pres">
      <dgm:prSet presAssocID="{670ED655-9873-407B-BB14-64557DB7569A}" presName="horz1" presStyleCnt="0"/>
      <dgm:spPr/>
    </dgm:pt>
    <dgm:pt modelId="{5A443968-31FF-4839-ACA4-911E478E2B01}" type="pres">
      <dgm:prSet presAssocID="{670ED655-9873-407B-BB14-64557DB7569A}" presName="tx1" presStyleLbl="revTx" presStyleIdx="0" presStyleCnt="5" custScaleX="366503"/>
      <dgm:spPr/>
      <dgm:t>
        <a:bodyPr/>
        <a:lstStyle/>
        <a:p>
          <a:endParaRPr lang="zh-CN" altLang="en-US"/>
        </a:p>
      </dgm:t>
    </dgm:pt>
    <dgm:pt modelId="{F5D8A5AE-94E3-4DFC-AE0D-2BAC4DB567E1}" type="pres">
      <dgm:prSet presAssocID="{670ED655-9873-407B-BB14-64557DB7569A}" presName="vert1" presStyleCnt="0"/>
      <dgm:spPr/>
    </dgm:pt>
    <dgm:pt modelId="{084D62D0-BAA6-44DB-BCDA-8A075CEB1541}" type="pres">
      <dgm:prSet presAssocID="{0F76BEFA-F49A-4434-801F-E126233EA8C2}" presName="vertSpace2a" presStyleCnt="0"/>
      <dgm:spPr/>
    </dgm:pt>
    <dgm:pt modelId="{051B94CB-3A2D-4850-B92E-06EF560A4A55}" type="pres">
      <dgm:prSet presAssocID="{0F76BEFA-F49A-4434-801F-E126233EA8C2}" presName="horz2" presStyleCnt="0"/>
      <dgm:spPr/>
    </dgm:pt>
    <dgm:pt modelId="{47152D09-7C9D-4302-BF4C-F736E0FA9090}" type="pres">
      <dgm:prSet presAssocID="{0F76BEFA-F49A-4434-801F-E126233EA8C2}" presName="horzSpace2" presStyleCnt="0"/>
      <dgm:spPr/>
    </dgm:pt>
    <dgm:pt modelId="{6BDE250B-3943-4233-ADDC-A9032B7D0E34}" type="pres">
      <dgm:prSet presAssocID="{0F76BEFA-F49A-4434-801F-E126233EA8C2}" presName="tx2" presStyleLbl="revTx" presStyleIdx="1" presStyleCnt="5" custScaleY="129365"/>
      <dgm:spPr/>
      <dgm:t>
        <a:bodyPr/>
        <a:lstStyle/>
        <a:p>
          <a:endParaRPr lang="zh-CN" altLang="en-US"/>
        </a:p>
      </dgm:t>
    </dgm:pt>
    <dgm:pt modelId="{23821690-3584-428F-BB7F-ED925FBACFB5}" type="pres">
      <dgm:prSet presAssocID="{0F76BEFA-F49A-4434-801F-E126233EA8C2}" presName="vert2" presStyleCnt="0"/>
      <dgm:spPr/>
    </dgm:pt>
    <dgm:pt modelId="{1BAFC088-A394-46F7-A2B6-E9A10BF0E236}" type="pres">
      <dgm:prSet presAssocID="{0F76BEFA-F49A-4434-801F-E126233EA8C2}" presName="thinLine2b" presStyleLbl="callout" presStyleIdx="0" presStyleCnt="4"/>
      <dgm:spPr/>
    </dgm:pt>
    <dgm:pt modelId="{83D9C91A-1579-473D-853A-AEE1FC9B1BF6}" type="pres">
      <dgm:prSet presAssocID="{0F76BEFA-F49A-4434-801F-E126233EA8C2}" presName="vertSpace2b" presStyleCnt="0"/>
      <dgm:spPr/>
    </dgm:pt>
    <dgm:pt modelId="{C06DC5E8-A2D9-490E-A52A-F897A44124DB}" type="pres">
      <dgm:prSet presAssocID="{DC346D91-53AE-4B8A-89CF-8382853FEC35}" presName="horz2" presStyleCnt="0"/>
      <dgm:spPr/>
    </dgm:pt>
    <dgm:pt modelId="{18C8054F-F13C-4CDF-BD9F-131CEC17B9B6}" type="pres">
      <dgm:prSet presAssocID="{DC346D91-53AE-4B8A-89CF-8382853FEC35}" presName="horzSpace2" presStyleCnt="0"/>
      <dgm:spPr/>
    </dgm:pt>
    <dgm:pt modelId="{10A7FB6A-E582-4EE8-8D89-5F4F665394AD}" type="pres">
      <dgm:prSet presAssocID="{DC346D91-53AE-4B8A-89CF-8382853FEC35}" presName="tx2" presStyleLbl="revTx" presStyleIdx="2" presStyleCnt="5" custScaleY="97245"/>
      <dgm:spPr/>
      <dgm:t>
        <a:bodyPr/>
        <a:lstStyle/>
        <a:p>
          <a:endParaRPr lang="zh-CN" altLang="en-US"/>
        </a:p>
      </dgm:t>
    </dgm:pt>
    <dgm:pt modelId="{462C556F-2EA5-4350-85AB-59A58F3F1F4D}" type="pres">
      <dgm:prSet presAssocID="{DC346D91-53AE-4B8A-89CF-8382853FEC35}" presName="vert2" presStyleCnt="0"/>
      <dgm:spPr/>
    </dgm:pt>
    <dgm:pt modelId="{49C23D03-79DA-415A-B930-47B14ED2AEC9}" type="pres">
      <dgm:prSet presAssocID="{DC346D91-53AE-4B8A-89CF-8382853FEC35}" presName="thinLine2b" presStyleLbl="callout" presStyleIdx="1" presStyleCnt="4"/>
      <dgm:spPr/>
    </dgm:pt>
    <dgm:pt modelId="{93CAFEA0-A01E-4E1D-8D70-830D11E73B24}" type="pres">
      <dgm:prSet presAssocID="{DC346D91-53AE-4B8A-89CF-8382853FEC35}" presName="vertSpace2b" presStyleCnt="0"/>
      <dgm:spPr/>
    </dgm:pt>
    <dgm:pt modelId="{A68C65CA-A91D-47E3-A439-DFD0375871CA}" type="pres">
      <dgm:prSet presAssocID="{16D48ABB-915D-4871-98EC-A84D38FFAC90}" presName="horz2" presStyleCnt="0"/>
      <dgm:spPr/>
    </dgm:pt>
    <dgm:pt modelId="{78A80AD4-0A3A-45E5-A151-A7349C34ABD8}" type="pres">
      <dgm:prSet presAssocID="{16D48ABB-915D-4871-98EC-A84D38FFAC90}" presName="horzSpace2" presStyleCnt="0"/>
      <dgm:spPr/>
    </dgm:pt>
    <dgm:pt modelId="{B56EE27A-2DF0-4013-8F98-A5CF93C99D41}" type="pres">
      <dgm:prSet presAssocID="{16D48ABB-915D-4871-98EC-A84D38FFAC90}" presName="tx2" presStyleLbl="revTx" presStyleIdx="3" presStyleCnt="5"/>
      <dgm:spPr/>
      <dgm:t>
        <a:bodyPr/>
        <a:lstStyle/>
        <a:p>
          <a:endParaRPr lang="zh-CN" altLang="en-US"/>
        </a:p>
      </dgm:t>
    </dgm:pt>
    <dgm:pt modelId="{4F6FA3AC-9474-48B3-A5AB-9C416608DE6F}" type="pres">
      <dgm:prSet presAssocID="{16D48ABB-915D-4871-98EC-A84D38FFAC90}" presName="vert2" presStyleCnt="0"/>
      <dgm:spPr/>
    </dgm:pt>
    <dgm:pt modelId="{CDDF477E-9797-4B9C-8DA5-91DD221714EB}" type="pres">
      <dgm:prSet presAssocID="{16D48ABB-915D-4871-98EC-A84D38FFAC90}" presName="thinLine2b" presStyleLbl="callout" presStyleIdx="2" presStyleCnt="4"/>
      <dgm:spPr/>
    </dgm:pt>
    <dgm:pt modelId="{8C5ED853-6F93-41BF-BE63-EDB00F40D8A7}" type="pres">
      <dgm:prSet presAssocID="{16D48ABB-915D-4871-98EC-A84D38FFAC90}" presName="vertSpace2b" presStyleCnt="0"/>
      <dgm:spPr/>
    </dgm:pt>
    <dgm:pt modelId="{3E41D411-63A9-45F8-8EED-994D7F2A174E}" type="pres">
      <dgm:prSet presAssocID="{E3A55804-E8A1-46EC-9483-4DBC0079F792}" presName="horz2" presStyleCnt="0"/>
      <dgm:spPr/>
    </dgm:pt>
    <dgm:pt modelId="{3EC12AF4-230E-45AD-BBAE-2A330E2A8C6F}" type="pres">
      <dgm:prSet presAssocID="{E3A55804-E8A1-46EC-9483-4DBC0079F792}" presName="horzSpace2" presStyleCnt="0"/>
      <dgm:spPr/>
    </dgm:pt>
    <dgm:pt modelId="{F5B351EB-DAB3-4E62-8577-769D4D32BB8F}" type="pres">
      <dgm:prSet presAssocID="{E3A55804-E8A1-46EC-9483-4DBC0079F792}" presName="tx2" presStyleLbl="revTx" presStyleIdx="4" presStyleCnt="5"/>
      <dgm:spPr/>
      <dgm:t>
        <a:bodyPr/>
        <a:lstStyle/>
        <a:p>
          <a:endParaRPr lang="zh-CN" altLang="en-US"/>
        </a:p>
      </dgm:t>
    </dgm:pt>
    <dgm:pt modelId="{653D1522-7A0F-4A08-B8EA-0B3AEAF7974B}" type="pres">
      <dgm:prSet presAssocID="{E3A55804-E8A1-46EC-9483-4DBC0079F792}" presName="vert2" presStyleCnt="0"/>
      <dgm:spPr/>
    </dgm:pt>
    <dgm:pt modelId="{DDC87C80-6C16-450D-BAB1-B1F4553DC788}" type="pres">
      <dgm:prSet presAssocID="{E3A55804-E8A1-46EC-9483-4DBC0079F792}" presName="thinLine2b" presStyleLbl="callout" presStyleIdx="3" presStyleCnt="4"/>
      <dgm:spPr/>
    </dgm:pt>
    <dgm:pt modelId="{6A4C66D6-69B9-4A76-BBF4-4A8107D88E32}" type="pres">
      <dgm:prSet presAssocID="{E3A55804-E8A1-46EC-9483-4DBC0079F792}" presName="vertSpace2b" presStyleCnt="0"/>
      <dgm:spPr/>
    </dgm:pt>
  </dgm:ptLst>
  <dgm:cxnLst>
    <dgm:cxn modelId="{1D340B85-3B22-4756-82E5-AFAACFBA3807}" srcId="{670ED655-9873-407B-BB14-64557DB7569A}" destId="{E3A55804-E8A1-46EC-9483-4DBC0079F792}" srcOrd="3" destOrd="0" parTransId="{31B9E620-2523-43DB-9EBB-0640310575FB}" sibTransId="{E18AC0CA-24B2-4016-9C46-D25DE3E271B0}"/>
    <dgm:cxn modelId="{35CE2009-8E92-4378-826A-6D8AAD5EB503}" type="presOf" srcId="{16D48ABB-915D-4871-98EC-A84D38FFAC90}" destId="{B56EE27A-2DF0-4013-8F98-A5CF93C99D41}" srcOrd="0" destOrd="0" presId="urn:microsoft.com/office/officeart/2008/layout/LinedList"/>
    <dgm:cxn modelId="{ECD6292A-8EC6-44BF-A8DB-BD14379D757D}" type="presOf" srcId="{90E2B024-8CE2-49CE-A8CE-9999002963C4}" destId="{A5A56C60-A732-4E35-B805-18072EF97735}" srcOrd="0" destOrd="0" presId="urn:microsoft.com/office/officeart/2008/layout/LinedList"/>
    <dgm:cxn modelId="{DF7BCC2B-1366-4DFC-B31F-9EE9C72D9344}" srcId="{90E2B024-8CE2-49CE-A8CE-9999002963C4}" destId="{670ED655-9873-407B-BB14-64557DB7569A}" srcOrd="0" destOrd="0" parTransId="{58AB0A4F-2EC1-4FB7-96A1-9C83035F7566}" sibTransId="{D472DBC6-42D1-4663-9C71-A4409B7F8151}"/>
    <dgm:cxn modelId="{A0174697-AAF1-44C9-AAFB-A33A86A5945B}" srcId="{670ED655-9873-407B-BB14-64557DB7569A}" destId="{16D48ABB-915D-4871-98EC-A84D38FFAC90}" srcOrd="2" destOrd="0" parTransId="{A15BCBD3-34DF-4232-8253-FFF581971771}" sibTransId="{707D18E2-219E-4D2B-B4A1-078BE24F8B58}"/>
    <dgm:cxn modelId="{F1733B97-1D1B-4A0D-807C-4539FF2EF0B8}" srcId="{670ED655-9873-407B-BB14-64557DB7569A}" destId="{DC346D91-53AE-4B8A-89CF-8382853FEC35}" srcOrd="1" destOrd="0" parTransId="{E22EDD5D-15AE-4776-94A0-58D8CDD0A987}" sibTransId="{396D3616-213B-4026-B73E-EDD4FFFA10A7}"/>
    <dgm:cxn modelId="{AE830A64-0157-437D-A16C-EB0D178586D6}" type="presOf" srcId="{DC346D91-53AE-4B8A-89CF-8382853FEC35}" destId="{10A7FB6A-E582-4EE8-8D89-5F4F665394AD}" srcOrd="0" destOrd="0" presId="urn:microsoft.com/office/officeart/2008/layout/LinedList"/>
    <dgm:cxn modelId="{0087741B-4BB2-4663-A9BD-38BA9FABD980}" type="presOf" srcId="{E3A55804-E8A1-46EC-9483-4DBC0079F792}" destId="{F5B351EB-DAB3-4E62-8577-769D4D32BB8F}" srcOrd="0" destOrd="0" presId="urn:microsoft.com/office/officeart/2008/layout/LinedList"/>
    <dgm:cxn modelId="{23A6C5DA-440F-41CC-9F6A-75CFF98AB27F}" type="presOf" srcId="{0F76BEFA-F49A-4434-801F-E126233EA8C2}" destId="{6BDE250B-3943-4233-ADDC-A9032B7D0E34}" srcOrd="0" destOrd="0" presId="urn:microsoft.com/office/officeart/2008/layout/LinedList"/>
    <dgm:cxn modelId="{61EE8FEA-9FBA-4EE4-9746-8D164BB78733}" srcId="{670ED655-9873-407B-BB14-64557DB7569A}" destId="{0F76BEFA-F49A-4434-801F-E126233EA8C2}" srcOrd="0" destOrd="0" parTransId="{E81A22F8-A2D5-4F6A-A116-F26E4E749DEC}" sibTransId="{07C6257F-EF2D-44AF-A955-5AF2BAE7C120}"/>
    <dgm:cxn modelId="{38882468-B506-4144-8D95-F381DEF85C7B}" type="presOf" srcId="{670ED655-9873-407B-BB14-64557DB7569A}" destId="{5A443968-31FF-4839-ACA4-911E478E2B01}" srcOrd="0" destOrd="0" presId="urn:microsoft.com/office/officeart/2008/layout/LinedList"/>
    <dgm:cxn modelId="{1DD8F764-783B-4FAA-AAA5-0B76BE742969}" type="presParOf" srcId="{A5A56C60-A732-4E35-B805-18072EF97735}" destId="{5BF3FFA7-5B98-4EB4-9EEC-735796ED9F17}" srcOrd="0" destOrd="0" presId="urn:microsoft.com/office/officeart/2008/layout/LinedList"/>
    <dgm:cxn modelId="{EA65E3D9-EF7E-4FC7-9DBA-49624F0A2626}" type="presParOf" srcId="{A5A56C60-A732-4E35-B805-18072EF97735}" destId="{839E26AE-93C1-4F9B-8D25-BB2B52DEBF5A}" srcOrd="1" destOrd="0" presId="urn:microsoft.com/office/officeart/2008/layout/LinedList"/>
    <dgm:cxn modelId="{957FA6D7-B4CE-4364-94F2-0B01B6140D69}" type="presParOf" srcId="{839E26AE-93C1-4F9B-8D25-BB2B52DEBF5A}" destId="{5A443968-31FF-4839-ACA4-911E478E2B01}" srcOrd="0" destOrd="0" presId="urn:microsoft.com/office/officeart/2008/layout/LinedList"/>
    <dgm:cxn modelId="{D5E9F760-5428-4ED9-8FAA-0EF3EBA5AE3B}" type="presParOf" srcId="{839E26AE-93C1-4F9B-8D25-BB2B52DEBF5A}" destId="{F5D8A5AE-94E3-4DFC-AE0D-2BAC4DB567E1}" srcOrd="1" destOrd="0" presId="urn:microsoft.com/office/officeart/2008/layout/LinedList"/>
    <dgm:cxn modelId="{4BCBFE77-1473-4D14-9AE6-7E9A67D5FF25}" type="presParOf" srcId="{F5D8A5AE-94E3-4DFC-AE0D-2BAC4DB567E1}" destId="{084D62D0-BAA6-44DB-BCDA-8A075CEB1541}" srcOrd="0" destOrd="0" presId="urn:microsoft.com/office/officeart/2008/layout/LinedList"/>
    <dgm:cxn modelId="{DF68E356-E651-4673-A4EB-35F5C2B69A4D}" type="presParOf" srcId="{F5D8A5AE-94E3-4DFC-AE0D-2BAC4DB567E1}" destId="{051B94CB-3A2D-4850-B92E-06EF560A4A55}" srcOrd="1" destOrd="0" presId="urn:microsoft.com/office/officeart/2008/layout/LinedList"/>
    <dgm:cxn modelId="{9A9EB991-73F6-4C7C-8020-6262248CE733}" type="presParOf" srcId="{051B94CB-3A2D-4850-B92E-06EF560A4A55}" destId="{47152D09-7C9D-4302-BF4C-F736E0FA9090}" srcOrd="0" destOrd="0" presId="urn:microsoft.com/office/officeart/2008/layout/LinedList"/>
    <dgm:cxn modelId="{50B80FF9-190D-4F40-9B97-FF1759EB3AC9}" type="presParOf" srcId="{051B94CB-3A2D-4850-B92E-06EF560A4A55}" destId="{6BDE250B-3943-4233-ADDC-A9032B7D0E34}" srcOrd="1" destOrd="0" presId="urn:microsoft.com/office/officeart/2008/layout/LinedList"/>
    <dgm:cxn modelId="{B389CEDB-4D14-4976-A1CD-55E3A05B6E45}" type="presParOf" srcId="{051B94CB-3A2D-4850-B92E-06EF560A4A55}" destId="{23821690-3584-428F-BB7F-ED925FBACFB5}" srcOrd="2" destOrd="0" presId="urn:microsoft.com/office/officeart/2008/layout/LinedList"/>
    <dgm:cxn modelId="{B8B9538A-B225-4210-9FBC-5811CC46535F}" type="presParOf" srcId="{F5D8A5AE-94E3-4DFC-AE0D-2BAC4DB567E1}" destId="{1BAFC088-A394-46F7-A2B6-E9A10BF0E236}" srcOrd="2" destOrd="0" presId="urn:microsoft.com/office/officeart/2008/layout/LinedList"/>
    <dgm:cxn modelId="{9DEEA2BF-B6C1-41DD-85C3-EBBE574B6DE1}" type="presParOf" srcId="{F5D8A5AE-94E3-4DFC-AE0D-2BAC4DB567E1}" destId="{83D9C91A-1579-473D-853A-AEE1FC9B1BF6}" srcOrd="3" destOrd="0" presId="urn:microsoft.com/office/officeart/2008/layout/LinedList"/>
    <dgm:cxn modelId="{5287EE1D-1EF8-409D-92E5-4C185F873F69}" type="presParOf" srcId="{F5D8A5AE-94E3-4DFC-AE0D-2BAC4DB567E1}" destId="{C06DC5E8-A2D9-490E-A52A-F897A44124DB}" srcOrd="4" destOrd="0" presId="urn:microsoft.com/office/officeart/2008/layout/LinedList"/>
    <dgm:cxn modelId="{0519D340-FB6D-465F-BF7D-347CA0A03BD3}" type="presParOf" srcId="{C06DC5E8-A2D9-490E-A52A-F897A44124DB}" destId="{18C8054F-F13C-4CDF-BD9F-131CEC17B9B6}" srcOrd="0" destOrd="0" presId="urn:microsoft.com/office/officeart/2008/layout/LinedList"/>
    <dgm:cxn modelId="{791F3545-28C8-4D71-8ED3-61F83324ECED}" type="presParOf" srcId="{C06DC5E8-A2D9-490E-A52A-F897A44124DB}" destId="{10A7FB6A-E582-4EE8-8D89-5F4F665394AD}" srcOrd="1" destOrd="0" presId="urn:microsoft.com/office/officeart/2008/layout/LinedList"/>
    <dgm:cxn modelId="{AC430E60-4BF5-49DB-B42B-CEFEE947766C}" type="presParOf" srcId="{C06DC5E8-A2D9-490E-A52A-F897A44124DB}" destId="{462C556F-2EA5-4350-85AB-59A58F3F1F4D}" srcOrd="2" destOrd="0" presId="urn:microsoft.com/office/officeart/2008/layout/LinedList"/>
    <dgm:cxn modelId="{C2D02DFD-A128-41A3-B705-62C27360A5A0}" type="presParOf" srcId="{F5D8A5AE-94E3-4DFC-AE0D-2BAC4DB567E1}" destId="{49C23D03-79DA-415A-B930-47B14ED2AEC9}" srcOrd="5" destOrd="0" presId="urn:microsoft.com/office/officeart/2008/layout/LinedList"/>
    <dgm:cxn modelId="{620F5EB9-6CDC-4537-805D-92E629EE2187}" type="presParOf" srcId="{F5D8A5AE-94E3-4DFC-AE0D-2BAC4DB567E1}" destId="{93CAFEA0-A01E-4E1D-8D70-830D11E73B24}" srcOrd="6" destOrd="0" presId="urn:microsoft.com/office/officeart/2008/layout/LinedList"/>
    <dgm:cxn modelId="{8FCF0611-A37E-403F-A312-1971AF753492}" type="presParOf" srcId="{F5D8A5AE-94E3-4DFC-AE0D-2BAC4DB567E1}" destId="{A68C65CA-A91D-47E3-A439-DFD0375871CA}" srcOrd="7" destOrd="0" presId="urn:microsoft.com/office/officeart/2008/layout/LinedList"/>
    <dgm:cxn modelId="{DC87F11D-03FE-4BDA-82CD-0578011F8037}" type="presParOf" srcId="{A68C65CA-A91D-47E3-A439-DFD0375871CA}" destId="{78A80AD4-0A3A-45E5-A151-A7349C34ABD8}" srcOrd="0" destOrd="0" presId="urn:microsoft.com/office/officeart/2008/layout/LinedList"/>
    <dgm:cxn modelId="{E59233F0-C0C6-48DF-BE2D-8C429A9E2D16}" type="presParOf" srcId="{A68C65CA-A91D-47E3-A439-DFD0375871CA}" destId="{B56EE27A-2DF0-4013-8F98-A5CF93C99D41}" srcOrd="1" destOrd="0" presId="urn:microsoft.com/office/officeart/2008/layout/LinedList"/>
    <dgm:cxn modelId="{721E26A7-84CE-4388-8A5C-06541D6BCF7D}" type="presParOf" srcId="{A68C65CA-A91D-47E3-A439-DFD0375871CA}" destId="{4F6FA3AC-9474-48B3-A5AB-9C416608DE6F}" srcOrd="2" destOrd="0" presId="urn:microsoft.com/office/officeart/2008/layout/LinedList"/>
    <dgm:cxn modelId="{5784D4C6-9898-4267-9529-BE9534DBB7BE}" type="presParOf" srcId="{F5D8A5AE-94E3-4DFC-AE0D-2BAC4DB567E1}" destId="{CDDF477E-9797-4B9C-8DA5-91DD221714EB}" srcOrd="8" destOrd="0" presId="urn:microsoft.com/office/officeart/2008/layout/LinedList"/>
    <dgm:cxn modelId="{DC32B737-2585-42A5-B380-00CF6A9102D5}" type="presParOf" srcId="{F5D8A5AE-94E3-4DFC-AE0D-2BAC4DB567E1}" destId="{8C5ED853-6F93-41BF-BE63-EDB00F40D8A7}" srcOrd="9" destOrd="0" presId="urn:microsoft.com/office/officeart/2008/layout/LinedList"/>
    <dgm:cxn modelId="{AAF2E9CA-3887-4772-BAFD-2ED6F1A71370}" type="presParOf" srcId="{F5D8A5AE-94E3-4DFC-AE0D-2BAC4DB567E1}" destId="{3E41D411-63A9-45F8-8EED-994D7F2A174E}" srcOrd="10" destOrd="0" presId="urn:microsoft.com/office/officeart/2008/layout/LinedList"/>
    <dgm:cxn modelId="{DBB7AAED-369F-4D3E-8EDD-85CF7F94107D}" type="presParOf" srcId="{3E41D411-63A9-45F8-8EED-994D7F2A174E}" destId="{3EC12AF4-230E-45AD-BBAE-2A330E2A8C6F}" srcOrd="0" destOrd="0" presId="urn:microsoft.com/office/officeart/2008/layout/LinedList"/>
    <dgm:cxn modelId="{11F4E206-9187-4D6D-A2B9-5F759806BD52}" type="presParOf" srcId="{3E41D411-63A9-45F8-8EED-994D7F2A174E}" destId="{F5B351EB-DAB3-4E62-8577-769D4D32BB8F}" srcOrd="1" destOrd="0" presId="urn:microsoft.com/office/officeart/2008/layout/LinedList"/>
    <dgm:cxn modelId="{790CBDCB-007D-48BB-AE43-2A8980152343}" type="presParOf" srcId="{3E41D411-63A9-45F8-8EED-994D7F2A174E}" destId="{653D1522-7A0F-4A08-B8EA-0B3AEAF7974B}" srcOrd="2" destOrd="0" presId="urn:microsoft.com/office/officeart/2008/layout/LinedList"/>
    <dgm:cxn modelId="{6F8610E7-B513-421E-9183-36960DE22222}" type="presParOf" srcId="{F5D8A5AE-94E3-4DFC-AE0D-2BAC4DB567E1}" destId="{DDC87C80-6C16-450D-BAB1-B1F4553DC788}" srcOrd="11" destOrd="0" presId="urn:microsoft.com/office/officeart/2008/layout/LinedList"/>
    <dgm:cxn modelId="{14507ED3-55B4-4B1A-AE1C-E5D3270087C1}" type="presParOf" srcId="{F5D8A5AE-94E3-4DFC-AE0D-2BAC4DB567E1}" destId="{6A4C66D6-69B9-4A76-BBF4-4A8107D88E32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E2B024-8CE2-49CE-A8CE-9999002963C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70ED655-9873-407B-BB14-64557DB7569A}">
      <dgm:prSet phldrT="[文本]" custT="1"/>
      <dgm:spPr/>
      <dgm:t>
        <a:bodyPr/>
        <a:lstStyle/>
        <a:p>
          <a:pPr algn="l"/>
          <a:r>
            <a: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、模块的作用域应该在控制域之内</a:t>
          </a:r>
          <a:endParaRPr lang="zh-CN" altLang="en-US" sz="3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AB0A4F-2EC1-4FB7-96A1-9C83035F7566}" cxnId="{DF7BCC2B-1366-4DFC-B31F-9EE9C72D9344}" type="parTrans">
      <dgm:prSet/>
      <dgm:spPr/>
      <dgm:t>
        <a:bodyPr/>
        <a:lstStyle/>
        <a:p>
          <a:endParaRPr lang="zh-CN" altLang="en-US"/>
        </a:p>
      </dgm:t>
    </dgm:pt>
    <dgm:pt modelId="{D472DBC6-42D1-4663-9C71-A4409B7F8151}" cxnId="{DF7BCC2B-1366-4DFC-B31F-9EE9C72D9344}" type="sibTrans">
      <dgm:prSet/>
      <dgm:spPr/>
      <dgm:t>
        <a:bodyPr/>
        <a:lstStyle/>
        <a:p>
          <a:endParaRPr lang="zh-CN" altLang="en-US"/>
        </a:p>
      </dgm:t>
    </dgm:pt>
    <dgm:pt modelId="{0F76BEFA-F49A-4434-801F-E126233EA8C2}">
      <dgm:prSet phldrT="[文本]" custT="1"/>
      <dgm:spPr/>
      <dgm:t>
        <a:bodyPr/>
        <a:lstStyle/>
        <a:p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作用域：</a:t>
          </a:r>
          <a:r>
            <a:rPr lang="zh-CN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受该模块内一个判定影响的所有模块的集合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1A22F8-A2D5-4F6A-A116-F26E4E749DEC}" cxnId="{61EE8FEA-9FBA-4EE4-9746-8D164BB78733}" type="parTrans">
      <dgm:prSet/>
      <dgm:spPr/>
      <dgm:t>
        <a:bodyPr/>
        <a:lstStyle/>
        <a:p>
          <a:endParaRPr lang="zh-CN" altLang="en-US"/>
        </a:p>
      </dgm:t>
    </dgm:pt>
    <dgm:pt modelId="{07C6257F-EF2D-44AF-A955-5AF2BAE7C120}" cxnId="{61EE8FEA-9FBA-4EE4-9746-8D164BB78733}" type="sibTrans">
      <dgm:prSet/>
      <dgm:spPr/>
      <dgm:t>
        <a:bodyPr/>
        <a:lstStyle/>
        <a:p>
          <a:endParaRPr lang="zh-CN" altLang="en-US"/>
        </a:p>
      </dgm:t>
    </dgm:pt>
    <dgm:pt modelId="{6106EABA-3ABA-4699-8EED-DA59490C0662}">
      <dgm:prSet phldrT="[文本]" custT="1"/>
      <dgm:spPr/>
      <dgm:t>
        <a:bodyPr/>
        <a:lstStyle/>
        <a:p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控制域：</a:t>
          </a:r>
          <a:r>
            <a:rPr lang="zh-CN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模块本身以及所有直接或间接从属于它的模块的集合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012C38-6629-45F3-B763-E8721C42D459}" cxnId="{DB2F0F10-E80C-4C07-92E7-654907CAFF23}" type="parTrans">
      <dgm:prSet/>
      <dgm:spPr/>
      <dgm:t>
        <a:bodyPr/>
        <a:lstStyle/>
        <a:p>
          <a:endParaRPr lang="zh-CN" altLang="en-US"/>
        </a:p>
      </dgm:t>
    </dgm:pt>
    <dgm:pt modelId="{E7C9F169-0504-4369-9F08-9DAA4DCC965F}" cxnId="{DB2F0F10-E80C-4C07-92E7-654907CAFF23}" type="sibTrans">
      <dgm:prSet/>
      <dgm:spPr/>
      <dgm:t>
        <a:bodyPr/>
        <a:lstStyle/>
        <a:p>
          <a:endParaRPr lang="zh-CN" altLang="en-US"/>
        </a:p>
      </dgm:t>
    </dgm:pt>
    <dgm:pt modelId="{A5A56C60-A732-4E35-B805-18072EF97735}" type="pres">
      <dgm:prSet presAssocID="{90E2B024-8CE2-49CE-A8CE-9999002963C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BF3FFA7-5B98-4EB4-9EEC-735796ED9F17}" type="pres">
      <dgm:prSet presAssocID="{670ED655-9873-407B-BB14-64557DB7569A}" presName="thickLine" presStyleLbl="alignNode1" presStyleIdx="0" presStyleCnt="1"/>
      <dgm:spPr/>
    </dgm:pt>
    <dgm:pt modelId="{839E26AE-93C1-4F9B-8D25-BB2B52DEBF5A}" type="pres">
      <dgm:prSet presAssocID="{670ED655-9873-407B-BB14-64557DB7569A}" presName="horz1" presStyleCnt="0"/>
      <dgm:spPr/>
    </dgm:pt>
    <dgm:pt modelId="{5A443968-31FF-4839-ACA4-911E478E2B01}" type="pres">
      <dgm:prSet presAssocID="{670ED655-9873-407B-BB14-64557DB7569A}" presName="tx1" presStyleLbl="revTx" presStyleIdx="0" presStyleCnt="3" custScaleX="366503"/>
      <dgm:spPr/>
      <dgm:t>
        <a:bodyPr/>
        <a:lstStyle/>
        <a:p>
          <a:endParaRPr lang="zh-CN" altLang="en-US"/>
        </a:p>
      </dgm:t>
    </dgm:pt>
    <dgm:pt modelId="{F5D8A5AE-94E3-4DFC-AE0D-2BAC4DB567E1}" type="pres">
      <dgm:prSet presAssocID="{670ED655-9873-407B-BB14-64557DB7569A}" presName="vert1" presStyleCnt="0"/>
      <dgm:spPr/>
    </dgm:pt>
    <dgm:pt modelId="{084D62D0-BAA6-44DB-BCDA-8A075CEB1541}" type="pres">
      <dgm:prSet presAssocID="{0F76BEFA-F49A-4434-801F-E126233EA8C2}" presName="vertSpace2a" presStyleCnt="0"/>
      <dgm:spPr/>
    </dgm:pt>
    <dgm:pt modelId="{051B94CB-3A2D-4850-B92E-06EF560A4A55}" type="pres">
      <dgm:prSet presAssocID="{0F76BEFA-F49A-4434-801F-E126233EA8C2}" presName="horz2" presStyleCnt="0"/>
      <dgm:spPr/>
    </dgm:pt>
    <dgm:pt modelId="{47152D09-7C9D-4302-BF4C-F736E0FA9090}" type="pres">
      <dgm:prSet presAssocID="{0F76BEFA-F49A-4434-801F-E126233EA8C2}" presName="horzSpace2" presStyleCnt="0"/>
      <dgm:spPr/>
    </dgm:pt>
    <dgm:pt modelId="{6BDE250B-3943-4233-ADDC-A9032B7D0E34}" type="pres">
      <dgm:prSet presAssocID="{0F76BEFA-F49A-4434-801F-E126233EA8C2}" presName="tx2" presStyleLbl="revTx" presStyleIdx="1" presStyleCnt="3"/>
      <dgm:spPr/>
      <dgm:t>
        <a:bodyPr/>
        <a:lstStyle/>
        <a:p>
          <a:endParaRPr lang="zh-CN" altLang="en-US"/>
        </a:p>
      </dgm:t>
    </dgm:pt>
    <dgm:pt modelId="{23821690-3584-428F-BB7F-ED925FBACFB5}" type="pres">
      <dgm:prSet presAssocID="{0F76BEFA-F49A-4434-801F-E126233EA8C2}" presName="vert2" presStyleCnt="0"/>
      <dgm:spPr/>
    </dgm:pt>
    <dgm:pt modelId="{1BAFC088-A394-46F7-A2B6-E9A10BF0E236}" type="pres">
      <dgm:prSet presAssocID="{0F76BEFA-F49A-4434-801F-E126233EA8C2}" presName="thinLine2b" presStyleLbl="callout" presStyleIdx="0" presStyleCnt="2"/>
      <dgm:spPr/>
    </dgm:pt>
    <dgm:pt modelId="{83D9C91A-1579-473D-853A-AEE1FC9B1BF6}" type="pres">
      <dgm:prSet presAssocID="{0F76BEFA-F49A-4434-801F-E126233EA8C2}" presName="vertSpace2b" presStyleCnt="0"/>
      <dgm:spPr/>
    </dgm:pt>
    <dgm:pt modelId="{E7B3B087-F992-4B7C-B533-DBD05B67A191}" type="pres">
      <dgm:prSet presAssocID="{6106EABA-3ABA-4699-8EED-DA59490C0662}" presName="horz2" presStyleCnt="0"/>
      <dgm:spPr/>
    </dgm:pt>
    <dgm:pt modelId="{0DD9277C-E692-40B1-83CB-2E203ACE9581}" type="pres">
      <dgm:prSet presAssocID="{6106EABA-3ABA-4699-8EED-DA59490C0662}" presName="horzSpace2" presStyleCnt="0"/>
      <dgm:spPr/>
    </dgm:pt>
    <dgm:pt modelId="{33310013-E1B2-41B4-B903-F2A468EF1AE2}" type="pres">
      <dgm:prSet presAssocID="{6106EABA-3ABA-4699-8EED-DA59490C0662}" presName="tx2" presStyleLbl="revTx" presStyleIdx="2" presStyleCnt="3"/>
      <dgm:spPr/>
      <dgm:t>
        <a:bodyPr/>
        <a:lstStyle/>
        <a:p>
          <a:endParaRPr lang="zh-CN" altLang="en-US"/>
        </a:p>
      </dgm:t>
    </dgm:pt>
    <dgm:pt modelId="{A9806018-0D08-4C04-A92B-9F8A9C124E5A}" type="pres">
      <dgm:prSet presAssocID="{6106EABA-3ABA-4699-8EED-DA59490C0662}" presName="vert2" presStyleCnt="0"/>
      <dgm:spPr/>
    </dgm:pt>
    <dgm:pt modelId="{2FCB4419-ACC5-456D-B039-74C6522E7453}" type="pres">
      <dgm:prSet presAssocID="{6106EABA-3ABA-4699-8EED-DA59490C0662}" presName="thinLine2b" presStyleLbl="callout" presStyleIdx="1" presStyleCnt="2"/>
      <dgm:spPr/>
    </dgm:pt>
    <dgm:pt modelId="{FEB42C3C-A1D7-4E9F-958D-DA9CEA3976F0}" type="pres">
      <dgm:prSet presAssocID="{6106EABA-3ABA-4699-8EED-DA59490C0662}" presName="vertSpace2b" presStyleCnt="0"/>
      <dgm:spPr/>
    </dgm:pt>
  </dgm:ptLst>
  <dgm:cxnLst>
    <dgm:cxn modelId="{3A4E401A-7AE4-49FC-8EE7-DD822BEA85F0}" type="presOf" srcId="{90E2B024-8CE2-49CE-A8CE-9999002963C4}" destId="{A5A56C60-A732-4E35-B805-18072EF97735}" srcOrd="0" destOrd="0" presId="urn:microsoft.com/office/officeart/2008/layout/LinedList"/>
    <dgm:cxn modelId="{DB2F0F10-E80C-4C07-92E7-654907CAFF23}" srcId="{670ED655-9873-407B-BB14-64557DB7569A}" destId="{6106EABA-3ABA-4699-8EED-DA59490C0662}" srcOrd="1" destOrd="0" parTransId="{C2012C38-6629-45F3-B763-E8721C42D459}" sibTransId="{E7C9F169-0504-4369-9F08-9DAA4DCC965F}"/>
    <dgm:cxn modelId="{54083621-400F-491D-9C24-D160D47B97A6}" type="presOf" srcId="{670ED655-9873-407B-BB14-64557DB7569A}" destId="{5A443968-31FF-4839-ACA4-911E478E2B01}" srcOrd="0" destOrd="0" presId="urn:microsoft.com/office/officeart/2008/layout/LinedList"/>
    <dgm:cxn modelId="{DF7BCC2B-1366-4DFC-B31F-9EE9C72D9344}" srcId="{90E2B024-8CE2-49CE-A8CE-9999002963C4}" destId="{670ED655-9873-407B-BB14-64557DB7569A}" srcOrd="0" destOrd="0" parTransId="{58AB0A4F-2EC1-4FB7-96A1-9C83035F7566}" sibTransId="{D472DBC6-42D1-4663-9C71-A4409B7F8151}"/>
    <dgm:cxn modelId="{969E867F-8BF6-4C0F-8376-91BD286ED117}" type="presOf" srcId="{6106EABA-3ABA-4699-8EED-DA59490C0662}" destId="{33310013-E1B2-41B4-B903-F2A468EF1AE2}" srcOrd="0" destOrd="0" presId="urn:microsoft.com/office/officeart/2008/layout/LinedList"/>
    <dgm:cxn modelId="{25087EA4-6FD9-4FFE-A3E8-C98979B199D3}" type="presOf" srcId="{0F76BEFA-F49A-4434-801F-E126233EA8C2}" destId="{6BDE250B-3943-4233-ADDC-A9032B7D0E34}" srcOrd="0" destOrd="0" presId="urn:microsoft.com/office/officeart/2008/layout/LinedList"/>
    <dgm:cxn modelId="{61EE8FEA-9FBA-4EE4-9746-8D164BB78733}" srcId="{670ED655-9873-407B-BB14-64557DB7569A}" destId="{0F76BEFA-F49A-4434-801F-E126233EA8C2}" srcOrd="0" destOrd="0" parTransId="{E81A22F8-A2D5-4F6A-A116-F26E4E749DEC}" sibTransId="{07C6257F-EF2D-44AF-A955-5AF2BAE7C120}"/>
    <dgm:cxn modelId="{C73DAAFC-5F5B-42FA-B5A8-8CE8ADFA529C}" type="presParOf" srcId="{A5A56C60-A732-4E35-B805-18072EF97735}" destId="{5BF3FFA7-5B98-4EB4-9EEC-735796ED9F17}" srcOrd="0" destOrd="0" presId="urn:microsoft.com/office/officeart/2008/layout/LinedList"/>
    <dgm:cxn modelId="{569D151E-9D8E-415D-94A2-D59F3A5FAF07}" type="presParOf" srcId="{A5A56C60-A732-4E35-B805-18072EF97735}" destId="{839E26AE-93C1-4F9B-8D25-BB2B52DEBF5A}" srcOrd="1" destOrd="0" presId="urn:microsoft.com/office/officeart/2008/layout/LinedList"/>
    <dgm:cxn modelId="{1519E0F5-47A7-4C8B-849A-BED68F8222D6}" type="presParOf" srcId="{839E26AE-93C1-4F9B-8D25-BB2B52DEBF5A}" destId="{5A443968-31FF-4839-ACA4-911E478E2B01}" srcOrd="0" destOrd="0" presId="urn:microsoft.com/office/officeart/2008/layout/LinedList"/>
    <dgm:cxn modelId="{0BDB1EDD-0C11-44FA-9C16-AFBA63A74815}" type="presParOf" srcId="{839E26AE-93C1-4F9B-8D25-BB2B52DEBF5A}" destId="{F5D8A5AE-94E3-4DFC-AE0D-2BAC4DB567E1}" srcOrd="1" destOrd="0" presId="urn:microsoft.com/office/officeart/2008/layout/LinedList"/>
    <dgm:cxn modelId="{9E48590F-2090-4AF1-9081-5A8C9249F697}" type="presParOf" srcId="{F5D8A5AE-94E3-4DFC-AE0D-2BAC4DB567E1}" destId="{084D62D0-BAA6-44DB-BCDA-8A075CEB1541}" srcOrd="0" destOrd="0" presId="urn:microsoft.com/office/officeart/2008/layout/LinedList"/>
    <dgm:cxn modelId="{96A0AEB5-C31C-4948-B337-4E6A9D6BD8EE}" type="presParOf" srcId="{F5D8A5AE-94E3-4DFC-AE0D-2BAC4DB567E1}" destId="{051B94CB-3A2D-4850-B92E-06EF560A4A55}" srcOrd="1" destOrd="0" presId="urn:microsoft.com/office/officeart/2008/layout/LinedList"/>
    <dgm:cxn modelId="{51048FB5-2F54-4AB0-8EF9-33EC8468DABA}" type="presParOf" srcId="{051B94CB-3A2D-4850-B92E-06EF560A4A55}" destId="{47152D09-7C9D-4302-BF4C-F736E0FA9090}" srcOrd="0" destOrd="0" presId="urn:microsoft.com/office/officeart/2008/layout/LinedList"/>
    <dgm:cxn modelId="{1314710C-A3E0-4436-9A02-AAC266D8DDEE}" type="presParOf" srcId="{051B94CB-3A2D-4850-B92E-06EF560A4A55}" destId="{6BDE250B-3943-4233-ADDC-A9032B7D0E34}" srcOrd="1" destOrd="0" presId="urn:microsoft.com/office/officeart/2008/layout/LinedList"/>
    <dgm:cxn modelId="{F8F7ECD1-5BE5-440D-8C03-0FA28DD8A4A0}" type="presParOf" srcId="{051B94CB-3A2D-4850-B92E-06EF560A4A55}" destId="{23821690-3584-428F-BB7F-ED925FBACFB5}" srcOrd="2" destOrd="0" presId="urn:microsoft.com/office/officeart/2008/layout/LinedList"/>
    <dgm:cxn modelId="{0D82CD6D-A3B4-47EF-A355-65872A689835}" type="presParOf" srcId="{F5D8A5AE-94E3-4DFC-AE0D-2BAC4DB567E1}" destId="{1BAFC088-A394-46F7-A2B6-E9A10BF0E236}" srcOrd="2" destOrd="0" presId="urn:microsoft.com/office/officeart/2008/layout/LinedList"/>
    <dgm:cxn modelId="{281BDF92-0135-43DD-A5C4-CA696E432382}" type="presParOf" srcId="{F5D8A5AE-94E3-4DFC-AE0D-2BAC4DB567E1}" destId="{83D9C91A-1579-473D-853A-AEE1FC9B1BF6}" srcOrd="3" destOrd="0" presId="urn:microsoft.com/office/officeart/2008/layout/LinedList"/>
    <dgm:cxn modelId="{431EF9CB-DFF3-4386-89D9-70E3728DF094}" type="presParOf" srcId="{F5D8A5AE-94E3-4DFC-AE0D-2BAC4DB567E1}" destId="{E7B3B087-F992-4B7C-B533-DBD05B67A191}" srcOrd="4" destOrd="0" presId="urn:microsoft.com/office/officeart/2008/layout/LinedList"/>
    <dgm:cxn modelId="{0A9B2428-D977-43F4-9609-3B48625633BC}" type="presParOf" srcId="{E7B3B087-F992-4B7C-B533-DBD05B67A191}" destId="{0DD9277C-E692-40B1-83CB-2E203ACE9581}" srcOrd="0" destOrd="0" presId="urn:microsoft.com/office/officeart/2008/layout/LinedList"/>
    <dgm:cxn modelId="{D1AA5653-3F3B-49B1-8258-5A5B96ABE3B3}" type="presParOf" srcId="{E7B3B087-F992-4B7C-B533-DBD05B67A191}" destId="{33310013-E1B2-41B4-B903-F2A468EF1AE2}" srcOrd="1" destOrd="0" presId="urn:microsoft.com/office/officeart/2008/layout/LinedList"/>
    <dgm:cxn modelId="{B32CADAD-055B-438E-AC90-257739557686}" type="presParOf" srcId="{E7B3B087-F992-4B7C-B533-DBD05B67A191}" destId="{A9806018-0D08-4C04-A92B-9F8A9C124E5A}" srcOrd="2" destOrd="0" presId="urn:microsoft.com/office/officeart/2008/layout/LinedList"/>
    <dgm:cxn modelId="{4B4B932B-1619-4B8E-B118-2589AC8C7155}" type="presParOf" srcId="{F5D8A5AE-94E3-4DFC-AE0D-2BAC4DB567E1}" destId="{2FCB4419-ACC5-456D-B039-74C6522E7453}" srcOrd="5" destOrd="0" presId="urn:microsoft.com/office/officeart/2008/layout/LinedList"/>
    <dgm:cxn modelId="{45C45342-574E-4040-8B5F-43E7724F4058}" type="presParOf" srcId="{F5D8A5AE-94E3-4DFC-AE0D-2BAC4DB567E1}" destId="{FEB42C3C-A1D7-4E9F-958D-DA9CEA3976F0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A62EE-6CC8-44E9-8A91-3DF5E61EBC99}">
      <dsp:nvSpPr>
        <dsp:cNvPr id="0" name=""/>
        <dsp:cNvSpPr/>
      </dsp:nvSpPr>
      <dsp:spPr>
        <a:xfrm>
          <a:off x="323528" y="0"/>
          <a:ext cx="8496943" cy="4064000"/>
        </a:xfrm>
        <a:prstGeom prst="rightArrow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D7CA2-CC3A-43D6-AAEE-521979C1F53A}">
      <dsp:nvSpPr>
        <dsp:cNvPr id="0" name=""/>
        <dsp:cNvSpPr/>
      </dsp:nvSpPr>
      <dsp:spPr>
        <a:xfrm>
          <a:off x="4464" y="1219199"/>
          <a:ext cx="884039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设想供选择的方案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619" y="1262354"/>
        <a:ext cx="797729" cy="1539290"/>
      </dsp:txXfrm>
    </dsp:sp>
    <dsp:sp modelId="{89063C54-93DA-46E6-82DE-4679A72B066F}">
      <dsp:nvSpPr>
        <dsp:cNvPr id="0" name=""/>
        <dsp:cNvSpPr/>
      </dsp:nvSpPr>
      <dsp:spPr>
        <a:xfrm>
          <a:off x="1035843" y="1219199"/>
          <a:ext cx="884039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选取合理的方案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78998" y="1262354"/>
        <a:ext cx="797729" cy="1539290"/>
      </dsp:txXfrm>
    </dsp:sp>
    <dsp:sp modelId="{13E3B594-7D88-4CE1-AA8C-0ACE6BBAABA2}">
      <dsp:nvSpPr>
        <dsp:cNvPr id="0" name=""/>
        <dsp:cNvSpPr/>
      </dsp:nvSpPr>
      <dsp:spPr>
        <a:xfrm>
          <a:off x="2067222" y="1219199"/>
          <a:ext cx="884039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推荐最佳方案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10377" y="1262354"/>
        <a:ext cx="797729" cy="1539290"/>
      </dsp:txXfrm>
    </dsp:sp>
    <dsp:sp modelId="{11B2455B-F41E-413D-9D7A-D0542F64CE02}">
      <dsp:nvSpPr>
        <dsp:cNvPr id="0" name=""/>
        <dsp:cNvSpPr/>
      </dsp:nvSpPr>
      <dsp:spPr>
        <a:xfrm>
          <a:off x="3098601" y="1219199"/>
          <a:ext cx="884039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功能分解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141756" y="1262354"/>
        <a:ext cx="797729" cy="1539290"/>
      </dsp:txXfrm>
    </dsp:sp>
    <dsp:sp modelId="{80F530F7-D85A-4522-BF2F-ED3C30274608}">
      <dsp:nvSpPr>
        <dsp:cNvPr id="0" name=""/>
        <dsp:cNvSpPr/>
      </dsp:nvSpPr>
      <dsp:spPr>
        <a:xfrm>
          <a:off x="4129980" y="1219199"/>
          <a:ext cx="884039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设计软件结构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173135" y="1262354"/>
        <a:ext cx="797729" cy="1539290"/>
      </dsp:txXfrm>
    </dsp:sp>
    <dsp:sp modelId="{1477BB5F-3470-4A0F-9D13-3C3579436977}">
      <dsp:nvSpPr>
        <dsp:cNvPr id="0" name=""/>
        <dsp:cNvSpPr/>
      </dsp:nvSpPr>
      <dsp:spPr>
        <a:xfrm>
          <a:off x="5161359" y="1219199"/>
          <a:ext cx="884039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设计数据库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04514" y="1262354"/>
        <a:ext cx="797729" cy="1539290"/>
      </dsp:txXfrm>
    </dsp:sp>
    <dsp:sp modelId="{BBCA31D8-2815-411D-A02E-331F54A5F3CB}">
      <dsp:nvSpPr>
        <dsp:cNvPr id="0" name=""/>
        <dsp:cNvSpPr/>
      </dsp:nvSpPr>
      <dsp:spPr>
        <a:xfrm>
          <a:off x="6192738" y="1219199"/>
          <a:ext cx="884039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制定测试计划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35893" y="1262354"/>
        <a:ext cx="797729" cy="1539290"/>
      </dsp:txXfrm>
    </dsp:sp>
    <dsp:sp modelId="{D677B578-28AC-4FFD-9FFA-BC9C0CE0F31E}">
      <dsp:nvSpPr>
        <dsp:cNvPr id="0" name=""/>
        <dsp:cNvSpPr/>
      </dsp:nvSpPr>
      <dsp:spPr>
        <a:xfrm>
          <a:off x="7224117" y="1219199"/>
          <a:ext cx="884039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书写文档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267272" y="1262354"/>
        <a:ext cx="797729" cy="1539290"/>
      </dsp:txXfrm>
    </dsp:sp>
    <dsp:sp modelId="{5BF403F2-7E60-419E-B737-C76A5170FE8D}">
      <dsp:nvSpPr>
        <dsp:cNvPr id="0" name=""/>
        <dsp:cNvSpPr/>
      </dsp:nvSpPr>
      <dsp:spPr>
        <a:xfrm>
          <a:off x="8255496" y="1219199"/>
          <a:ext cx="884039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审查和复审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298651" y="1262354"/>
        <a:ext cx="797729" cy="15392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3FFA7-5B98-4EB4-9EEC-735796ED9F17}">
      <dsp:nvSpPr>
        <dsp:cNvPr id="0" name=""/>
        <dsp:cNvSpPr/>
      </dsp:nvSpPr>
      <dsp:spPr>
        <a:xfrm>
          <a:off x="0" y="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43968-31FF-4839-ACA4-911E478E2B01}">
      <dsp:nvSpPr>
        <dsp:cNvPr id="0" name=""/>
        <dsp:cNvSpPr/>
      </dsp:nvSpPr>
      <dsp:spPr>
        <a:xfrm>
          <a:off x="0" y="0"/>
          <a:ext cx="7190556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5</a:t>
          </a:r>
          <a:r>
            <a:rPr lang="zh-CN" altLang="en-US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、力争降低模块接口的复杂程度</a:t>
          </a:r>
          <a:endParaRPr lang="zh-CN" altLang="en-US" sz="3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190556" cy="2032000"/>
      </dsp:txXfrm>
    </dsp:sp>
    <dsp:sp modelId="{90A3181E-F957-4116-9138-FF935BB518CA}">
      <dsp:nvSpPr>
        <dsp:cNvPr id="0" name=""/>
        <dsp:cNvSpPr/>
      </dsp:nvSpPr>
      <dsp:spPr>
        <a:xfrm>
          <a:off x="0" y="203200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96F89-9BFE-4604-BCAB-ECD175DAE7F5}">
      <dsp:nvSpPr>
        <dsp:cNvPr id="0" name=""/>
        <dsp:cNvSpPr/>
      </dsp:nvSpPr>
      <dsp:spPr>
        <a:xfrm>
          <a:off x="0" y="2032000"/>
          <a:ext cx="7200800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软件出现错误的一个主要原因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032000"/>
        <a:ext cx="7200800" cy="2032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3FFA7-5B98-4EB4-9EEC-735796ED9F17}">
      <dsp:nvSpPr>
        <dsp:cNvPr id="0" name=""/>
        <dsp:cNvSpPr/>
      </dsp:nvSpPr>
      <dsp:spPr>
        <a:xfrm>
          <a:off x="0" y="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43968-31FF-4839-ACA4-911E478E2B01}">
      <dsp:nvSpPr>
        <dsp:cNvPr id="0" name=""/>
        <dsp:cNvSpPr/>
      </dsp:nvSpPr>
      <dsp:spPr>
        <a:xfrm>
          <a:off x="0" y="0"/>
          <a:ext cx="7190556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6</a:t>
          </a:r>
          <a:r>
            <a:rPr lang="zh-CN" altLang="en-US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、设计单入口单出口的模块</a:t>
          </a:r>
          <a:endParaRPr lang="zh-CN" altLang="en-US" sz="3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190556" cy="2032000"/>
      </dsp:txXfrm>
    </dsp:sp>
    <dsp:sp modelId="{7CF219E7-F51C-431E-A087-F3188F6F7497}">
      <dsp:nvSpPr>
        <dsp:cNvPr id="0" name=""/>
        <dsp:cNvSpPr/>
      </dsp:nvSpPr>
      <dsp:spPr>
        <a:xfrm>
          <a:off x="0" y="203200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2CB88E-65FB-4F2E-84F0-2C399F08070C}">
      <dsp:nvSpPr>
        <dsp:cNvPr id="0" name=""/>
        <dsp:cNvSpPr/>
      </dsp:nvSpPr>
      <dsp:spPr>
        <a:xfrm>
          <a:off x="0" y="2032000"/>
          <a:ext cx="7200800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>
              <a:latin typeface="微软雅黑" panose="020B0503020204020204" pitchFamily="34" charset="-122"/>
              <a:ea typeface="微软雅黑" panose="020B0503020204020204" pitchFamily="34" charset="-122"/>
            </a:rPr>
            <a:t>避免内容耦合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032000"/>
        <a:ext cx="7200800" cy="2032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3FFA7-5B98-4EB4-9EEC-735796ED9F17}">
      <dsp:nvSpPr>
        <dsp:cNvPr id="0" name=""/>
        <dsp:cNvSpPr/>
      </dsp:nvSpPr>
      <dsp:spPr>
        <a:xfrm>
          <a:off x="0" y="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43968-31FF-4839-ACA4-911E478E2B01}">
      <dsp:nvSpPr>
        <dsp:cNvPr id="0" name=""/>
        <dsp:cNvSpPr/>
      </dsp:nvSpPr>
      <dsp:spPr>
        <a:xfrm>
          <a:off x="0" y="0"/>
          <a:ext cx="7190556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7</a:t>
          </a:r>
          <a:r>
            <a:rPr lang="zh-CN" altLang="en-US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、模块功能应该可以预测</a:t>
          </a:r>
          <a:endParaRPr lang="zh-CN" altLang="en-US" sz="3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190556" cy="2032000"/>
      </dsp:txXfrm>
    </dsp:sp>
    <dsp:sp modelId="{82CD9A4C-968A-4D38-B45B-61FD9AEB9697}">
      <dsp:nvSpPr>
        <dsp:cNvPr id="0" name=""/>
        <dsp:cNvSpPr/>
      </dsp:nvSpPr>
      <dsp:spPr>
        <a:xfrm>
          <a:off x="0" y="203200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4BDCB-C9D0-48FB-90D8-CF96241026BD}">
      <dsp:nvSpPr>
        <dsp:cNvPr id="0" name=""/>
        <dsp:cNvSpPr/>
      </dsp:nvSpPr>
      <dsp:spPr>
        <a:xfrm>
          <a:off x="0" y="2032000"/>
          <a:ext cx="7200800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相同输入导致相同输出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032000"/>
        <a:ext cx="7200800" cy="2032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11E31-5087-47D2-97D8-044FDAB60DDE}">
      <dsp:nvSpPr>
        <dsp:cNvPr id="0" name=""/>
        <dsp:cNvSpPr/>
      </dsp:nvSpPr>
      <dsp:spPr>
        <a:xfrm>
          <a:off x="405032" y="0"/>
          <a:ext cx="7830895" cy="4064000"/>
        </a:xfrm>
        <a:prstGeom prst="rightArrow">
          <a:avLst/>
        </a:prstGeom>
        <a:solidFill>
          <a:srgbClr val="1C217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E0B57-149B-4C0C-9F3B-290FE59903AF}">
      <dsp:nvSpPr>
        <dsp:cNvPr id="0" name=""/>
        <dsp:cNvSpPr/>
      </dsp:nvSpPr>
      <dsp:spPr>
        <a:xfrm>
          <a:off x="2222" y="1219199"/>
          <a:ext cx="1046788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复查基本系统模型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322" y="1270299"/>
        <a:ext cx="944588" cy="1523400"/>
      </dsp:txXfrm>
    </dsp:sp>
    <dsp:sp modelId="{5F1DAC91-24B3-4ED9-8CC5-EE62ABCC8397}">
      <dsp:nvSpPr>
        <dsp:cNvPr id="0" name=""/>
        <dsp:cNvSpPr/>
      </dsp:nvSpPr>
      <dsp:spPr>
        <a:xfrm>
          <a:off x="1223475" y="1219199"/>
          <a:ext cx="1046788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复查并精化数据流图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74575" y="1270299"/>
        <a:ext cx="944588" cy="1523400"/>
      </dsp:txXfrm>
    </dsp:sp>
    <dsp:sp modelId="{D8877930-5B98-4749-959C-98A28A1C6B96}">
      <dsp:nvSpPr>
        <dsp:cNvPr id="0" name=""/>
        <dsp:cNvSpPr/>
      </dsp:nvSpPr>
      <dsp:spPr>
        <a:xfrm>
          <a:off x="2444728" y="1219199"/>
          <a:ext cx="1046788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确定变换特性还是事务特性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95828" y="1270299"/>
        <a:ext cx="944588" cy="1523400"/>
      </dsp:txXfrm>
    </dsp:sp>
    <dsp:sp modelId="{76049569-2EFF-4A09-9709-6BAA139B10BA}">
      <dsp:nvSpPr>
        <dsp:cNvPr id="0" name=""/>
        <dsp:cNvSpPr/>
      </dsp:nvSpPr>
      <dsp:spPr>
        <a:xfrm>
          <a:off x="3665980" y="1219199"/>
          <a:ext cx="1308998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确定流的边界，孤立出变换中心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29880" y="1283099"/>
        <a:ext cx="1181198" cy="1497800"/>
      </dsp:txXfrm>
    </dsp:sp>
    <dsp:sp modelId="{6BA7F7E9-1AE0-48BA-8152-12FDDE1E221A}">
      <dsp:nvSpPr>
        <dsp:cNvPr id="0" name=""/>
        <dsp:cNvSpPr/>
      </dsp:nvSpPr>
      <dsp:spPr>
        <a:xfrm>
          <a:off x="5149443" y="1219199"/>
          <a:ext cx="1046788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完成“第一级分解”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200543" y="1270299"/>
        <a:ext cx="944588" cy="1523400"/>
      </dsp:txXfrm>
    </dsp:sp>
    <dsp:sp modelId="{929DBB15-6565-4AF5-AB8D-EEC9709A536E}">
      <dsp:nvSpPr>
        <dsp:cNvPr id="0" name=""/>
        <dsp:cNvSpPr/>
      </dsp:nvSpPr>
      <dsp:spPr>
        <a:xfrm>
          <a:off x="6370696" y="1219199"/>
          <a:ext cx="1046788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完成“第二级分解”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421796" y="1270299"/>
        <a:ext cx="944588" cy="1523400"/>
      </dsp:txXfrm>
    </dsp:sp>
    <dsp:sp modelId="{4B667530-02C9-4FDD-91C1-4D6BE470C87C}">
      <dsp:nvSpPr>
        <dsp:cNvPr id="0" name=""/>
        <dsp:cNvSpPr/>
      </dsp:nvSpPr>
      <dsp:spPr>
        <a:xfrm>
          <a:off x="7591949" y="1219199"/>
          <a:ext cx="1046788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进一步精化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643049" y="1270299"/>
        <a:ext cx="944588" cy="1523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A2694-A726-432C-9BA2-AD8E1B4CF5C1}">
      <dsp:nvSpPr>
        <dsp:cNvPr id="0" name=""/>
        <dsp:cNvSpPr/>
      </dsp:nvSpPr>
      <dsp:spPr>
        <a:xfrm>
          <a:off x="0" y="1483"/>
          <a:ext cx="4320480" cy="8015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模块化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128" y="40611"/>
        <a:ext cx="4242224" cy="723285"/>
      </dsp:txXfrm>
    </dsp:sp>
    <dsp:sp modelId="{3EFB6DB5-FE4C-4524-8346-41F325181FEC}">
      <dsp:nvSpPr>
        <dsp:cNvPr id="0" name=""/>
        <dsp:cNvSpPr/>
      </dsp:nvSpPr>
      <dsp:spPr>
        <a:xfrm>
          <a:off x="0" y="816356"/>
          <a:ext cx="4320480" cy="8015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抽象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128" y="855484"/>
        <a:ext cx="4242224" cy="723285"/>
      </dsp:txXfrm>
    </dsp:sp>
    <dsp:sp modelId="{ED824EB0-96D3-48B0-91F5-A66B0051177A}">
      <dsp:nvSpPr>
        <dsp:cNvPr id="0" name=""/>
        <dsp:cNvSpPr/>
      </dsp:nvSpPr>
      <dsp:spPr>
        <a:xfrm>
          <a:off x="0" y="1631229"/>
          <a:ext cx="4320480" cy="8015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逐步求精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128" y="1670357"/>
        <a:ext cx="4242224" cy="723285"/>
      </dsp:txXfrm>
    </dsp:sp>
    <dsp:sp modelId="{161BB4AA-B07B-433A-B564-43A3E3429D09}">
      <dsp:nvSpPr>
        <dsp:cNvPr id="0" name=""/>
        <dsp:cNvSpPr/>
      </dsp:nvSpPr>
      <dsp:spPr>
        <a:xfrm>
          <a:off x="0" y="2446101"/>
          <a:ext cx="4320480" cy="8015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信息隐藏和局部化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128" y="2485229"/>
        <a:ext cx="4242224" cy="723285"/>
      </dsp:txXfrm>
    </dsp:sp>
    <dsp:sp modelId="{E5145130-1403-4708-B11E-D158D6AD4844}">
      <dsp:nvSpPr>
        <dsp:cNvPr id="0" name=""/>
        <dsp:cNvSpPr/>
      </dsp:nvSpPr>
      <dsp:spPr>
        <a:xfrm>
          <a:off x="0" y="3260974"/>
          <a:ext cx="4320480" cy="8015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模块独立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128" y="3300102"/>
        <a:ext cx="4242224" cy="723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EAAF3-F9F6-4DAF-8602-465534D3C5B1}">
      <dsp:nvSpPr>
        <dsp:cNvPr id="0" name=""/>
        <dsp:cNvSpPr/>
      </dsp:nvSpPr>
      <dsp:spPr>
        <a:xfrm rot="5400000">
          <a:off x="-223367" y="225835"/>
          <a:ext cx="1489115" cy="104238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最高层次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523657"/>
        <a:ext cx="1042380" cy="446735"/>
      </dsp:txXfrm>
    </dsp:sp>
    <dsp:sp modelId="{DF0FCA0B-DCCB-462C-AF96-E81870C7E4DD}">
      <dsp:nvSpPr>
        <dsp:cNvPr id="0" name=""/>
        <dsp:cNvSpPr/>
      </dsp:nvSpPr>
      <dsp:spPr>
        <a:xfrm rot="5400000">
          <a:off x="3840149" y="-2795300"/>
          <a:ext cx="967924" cy="65634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使用问题环境的语言，以概括的方式叙述问题的解法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软件定义</a:t>
          </a:r>
          <a:endParaRPr lang="zh-CN" altLang="en-US" sz="2000" b="1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042380" y="49719"/>
        <a:ext cx="6516213" cy="873424"/>
      </dsp:txXfrm>
    </dsp:sp>
    <dsp:sp modelId="{D41FA358-4803-43F2-9D8C-75FFCEF43EAD}">
      <dsp:nvSpPr>
        <dsp:cNvPr id="0" name=""/>
        <dsp:cNvSpPr/>
      </dsp:nvSpPr>
      <dsp:spPr>
        <a:xfrm rot="5400000">
          <a:off x="-456250" y="1774064"/>
          <a:ext cx="1954880" cy="104238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较低层次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0" y="1839004"/>
        <a:ext cx="1042380" cy="912500"/>
      </dsp:txXfrm>
    </dsp:sp>
    <dsp:sp modelId="{53ADFEF0-4745-4321-9C44-51F3C1EDEDCF}">
      <dsp:nvSpPr>
        <dsp:cNvPr id="0" name=""/>
        <dsp:cNvSpPr/>
      </dsp:nvSpPr>
      <dsp:spPr>
        <a:xfrm rot="5400000">
          <a:off x="3613466" y="-1247071"/>
          <a:ext cx="1421291" cy="65634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采用更过程的方法，把面相问题的术语和面向实现的术语结合起来叙述问题的解法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软件设计</a:t>
          </a:r>
          <a:endParaRPr lang="zh-CN" altLang="en-US" sz="2000" b="1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042380" y="1393397"/>
        <a:ext cx="6494081" cy="1282527"/>
      </dsp:txXfrm>
    </dsp:sp>
    <dsp:sp modelId="{562088FF-C85D-4D28-90D8-CA7479B07EC2}">
      <dsp:nvSpPr>
        <dsp:cNvPr id="0" name=""/>
        <dsp:cNvSpPr/>
      </dsp:nvSpPr>
      <dsp:spPr>
        <a:xfrm rot="5400000">
          <a:off x="-223367" y="3322293"/>
          <a:ext cx="1489115" cy="1042380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最低层次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3620115"/>
        <a:ext cx="1042380" cy="446735"/>
      </dsp:txXfrm>
    </dsp:sp>
    <dsp:sp modelId="{057CDA92-8176-471A-ADD4-C3F63DD1A3D4}">
      <dsp:nvSpPr>
        <dsp:cNvPr id="0" name=""/>
        <dsp:cNvSpPr/>
      </dsp:nvSpPr>
      <dsp:spPr>
        <a:xfrm rot="5400000">
          <a:off x="3840149" y="301156"/>
          <a:ext cx="967924" cy="656346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用可以直接实现的方式叙述问题的解法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软件实现</a:t>
          </a:r>
          <a:endParaRPr lang="zh-CN" altLang="en-US" sz="2000" b="1" kern="1200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042380" y="3146175"/>
        <a:ext cx="6516213" cy="8734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CC332-6602-4B20-9F97-48C423695C53}">
      <dsp:nvSpPr>
        <dsp:cNvPr id="0" name=""/>
        <dsp:cNvSpPr/>
      </dsp:nvSpPr>
      <dsp:spPr>
        <a:xfrm>
          <a:off x="181426" y="663"/>
          <a:ext cx="1379684" cy="9071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数据耦合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7995" y="27232"/>
        <a:ext cx="1326546" cy="854004"/>
      </dsp:txXfrm>
    </dsp:sp>
    <dsp:sp modelId="{D809D56F-BD03-4A9F-A98B-09EE9CF0C9CE}">
      <dsp:nvSpPr>
        <dsp:cNvPr id="0" name=""/>
        <dsp:cNvSpPr/>
      </dsp:nvSpPr>
      <dsp:spPr>
        <a:xfrm>
          <a:off x="319394" y="907805"/>
          <a:ext cx="137968" cy="198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403"/>
              </a:lnTo>
              <a:lnTo>
                <a:pt x="137968" y="198540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FC29C-376A-43C3-B73D-A7BECF27BFD2}">
      <dsp:nvSpPr>
        <dsp:cNvPr id="0" name=""/>
        <dsp:cNvSpPr/>
      </dsp:nvSpPr>
      <dsp:spPr>
        <a:xfrm>
          <a:off x="457363" y="1080266"/>
          <a:ext cx="1103747" cy="36258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模块间通过参数交换信息，而且交换的信息仅仅是数据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9691" y="1112594"/>
        <a:ext cx="1039091" cy="3561230"/>
      </dsp:txXfrm>
    </dsp:sp>
    <dsp:sp modelId="{18AC52E9-21C9-4323-9426-AAD5554A228B}">
      <dsp:nvSpPr>
        <dsp:cNvPr id="0" name=""/>
        <dsp:cNvSpPr/>
      </dsp:nvSpPr>
      <dsp:spPr>
        <a:xfrm>
          <a:off x="1906032" y="663"/>
          <a:ext cx="1379684" cy="9071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控制耦合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32601" y="27232"/>
        <a:ext cx="1326546" cy="854004"/>
      </dsp:txXfrm>
    </dsp:sp>
    <dsp:sp modelId="{4D7937D1-81D6-48FF-9B6F-9FA852C72E46}">
      <dsp:nvSpPr>
        <dsp:cNvPr id="0" name=""/>
        <dsp:cNvSpPr/>
      </dsp:nvSpPr>
      <dsp:spPr>
        <a:xfrm>
          <a:off x="2044000" y="907805"/>
          <a:ext cx="137968" cy="198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403"/>
              </a:lnTo>
              <a:lnTo>
                <a:pt x="137968" y="198540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D53C48-69A6-4C08-9102-7191E88394B8}">
      <dsp:nvSpPr>
        <dsp:cNvPr id="0" name=""/>
        <dsp:cNvSpPr/>
      </dsp:nvSpPr>
      <dsp:spPr>
        <a:xfrm>
          <a:off x="2181968" y="1080266"/>
          <a:ext cx="1103747" cy="36258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模块间通过参数交换信息，而且交换的信息中包含控制信息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14296" y="1112594"/>
        <a:ext cx="1039091" cy="3561230"/>
      </dsp:txXfrm>
    </dsp:sp>
    <dsp:sp modelId="{10BB2AB0-096E-4B37-8CC4-64709DD0A311}">
      <dsp:nvSpPr>
        <dsp:cNvPr id="0" name=""/>
        <dsp:cNvSpPr/>
      </dsp:nvSpPr>
      <dsp:spPr>
        <a:xfrm>
          <a:off x="3630637" y="663"/>
          <a:ext cx="1379684" cy="9071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特征耦合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57206" y="27232"/>
        <a:ext cx="1326546" cy="854004"/>
      </dsp:txXfrm>
    </dsp:sp>
    <dsp:sp modelId="{26B891A9-F5F6-47A7-978E-C2EDCC0A7477}">
      <dsp:nvSpPr>
        <dsp:cNvPr id="0" name=""/>
        <dsp:cNvSpPr/>
      </dsp:nvSpPr>
      <dsp:spPr>
        <a:xfrm>
          <a:off x="3768606" y="907805"/>
          <a:ext cx="137968" cy="198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403"/>
              </a:lnTo>
              <a:lnTo>
                <a:pt x="137968" y="198540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334C2-CE5C-42DD-97A9-6C92B7953FBE}">
      <dsp:nvSpPr>
        <dsp:cNvPr id="0" name=""/>
        <dsp:cNvSpPr/>
      </dsp:nvSpPr>
      <dsp:spPr>
        <a:xfrm>
          <a:off x="3906574" y="1080266"/>
          <a:ext cx="1103747" cy="36258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被调用模块只需要使用传递给它的数据结构中的一部分元素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38902" y="1112594"/>
        <a:ext cx="1039091" cy="3561230"/>
      </dsp:txXfrm>
    </dsp:sp>
    <dsp:sp modelId="{EDA1D7B0-787F-48E7-8D5A-8D94C9FF8C47}">
      <dsp:nvSpPr>
        <dsp:cNvPr id="0" name=""/>
        <dsp:cNvSpPr/>
      </dsp:nvSpPr>
      <dsp:spPr>
        <a:xfrm>
          <a:off x="5355243" y="663"/>
          <a:ext cx="1379684" cy="9071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公共环境耦合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81812" y="27232"/>
        <a:ext cx="1326546" cy="854004"/>
      </dsp:txXfrm>
    </dsp:sp>
    <dsp:sp modelId="{F82671B3-41E7-4707-B138-968588511DD6}">
      <dsp:nvSpPr>
        <dsp:cNvPr id="0" name=""/>
        <dsp:cNvSpPr/>
      </dsp:nvSpPr>
      <dsp:spPr>
        <a:xfrm>
          <a:off x="5493211" y="907805"/>
          <a:ext cx="137968" cy="19854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403"/>
              </a:lnTo>
              <a:lnTo>
                <a:pt x="137968" y="1985403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38ACBA-C1C0-491B-8C2B-8D6339F2C4F3}">
      <dsp:nvSpPr>
        <dsp:cNvPr id="0" name=""/>
        <dsp:cNvSpPr/>
      </dsp:nvSpPr>
      <dsp:spPr>
        <a:xfrm>
          <a:off x="5631180" y="1080266"/>
          <a:ext cx="1103747" cy="36258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两个或多个模块通过一个公共数据环境相互作用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63508" y="1112594"/>
        <a:ext cx="1039091" cy="3561230"/>
      </dsp:txXfrm>
    </dsp:sp>
    <dsp:sp modelId="{F11A1F15-09DC-475F-A670-4D5A4ABA22EC}">
      <dsp:nvSpPr>
        <dsp:cNvPr id="0" name=""/>
        <dsp:cNvSpPr/>
      </dsp:nvSpPr>
      <dsp:spPr>
        <a:xfrm>
          <a:off x="7079849" y="663"/>
          <a:ext cx="1379684" cy="9071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内容耦合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106418" y="27232"/>
        <a:ext cx="1326546" cy="854004"/>
      </dsp:txXfrm>
    </dsp:sp>
    <dsp:sp modelId="{915D3A9C-6934-4F24-A47D-F2E5F649D86C}">
      <dsp:nvSpPr>
        <dsp:cNvPr id="0" name=""/>
        <dsp:cNvSpPr/>
      </dsp:nvSpPr>
      <dsp:spPr>
        <a:xfrm>
          <a:off x="7217817" y="907805"/>
          <a:ext cx="137968" cy="574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4335"/>
              </a:lnTo>
              <a:lnTo>
                <a:pt x="137968" y="574335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D3457D-3355-4327-806A-9B1CF7CBC658}">
      <dsp:nvSpPr>
        <dsp:cNvPr id="0" name=""/>
        <dsp:cNvSpPr/>
      </dsp:nvSpPr>
      <dsp:spPr>
        <a:xfrm>
          <a:off x="7355785" y="1080266"/>
          <a:ext cx="1103747" cy="8037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访问内部数据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79326" y="1103807"/>
        <a:ext cx="1056665" cy="756667"/>
      </dsp:txXfrm>
    </dsp:sp>
    <dsp:sp modelId="{54A67B92-F771-4390-86EF-25175085008D}">
      <dsp:nvSpPr>
        <dsp:cNvPr id="0" name=""/>
        <dsp:cNvSpPr/>
      </dsp:nvSpPr>
      <dsp:spPr>
        <a:xfrm>
          <a:off x="7217817" y="907805"/>
          <a:ext cx="137968" cy="1538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458"/>
              </a:lnTo>
              <a:lnTo>
                <a:pt x="137968" y="153845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373A5-0DAA-44E0-8A7F-4B9F478DB69D}">
      <dsp:nvSpPr>
        <dsp:cNvPr id="0" name=""/>
        <dsp:cNvSpPr/>
      </dsp:nvSpPr>
      <dsp:spPr>
        <a:xfrm>
          <a:off x="7355785" y="2056475"/>
          <a:ext cx="1103747" cy="779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非正常转入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78618" y="2079308"/>
        <a:ext cx="1058081" cy="733910"/>
      </dsp:txXfrm>
    </dsp:sp>
    <dsp:sp modelId="{43C1788B-3E80-41E3-AAC0-6A36D9E5B40D}">
      <dsp:nvSpPr>
        <dsp:cNvPr id="0" name=""/>
        <dsp:cNvSpPr/>
      </dsp:nvSpPr>
      <dsp:spPr>
        <a:xfrm>
          <a:off x="7217817" y="907805"/>
          <a:ext cx="137968" cy="2469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9152"/>
              </a:lnTo>
              <a:lnTo>
                <a:pt x="137968" y="2469152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70067-E888-468D-ADE2-7D8CB9EDB92C}">
      <dsp:nvSpPr>
        <dsp:cNvPr id="0" name=""/>
        <dsp:cNvSpPr/>
      </dsp:nvSpPr>
      <dsp:spPr>
        <a:xfrm>
          <a:off x="7355785" y="3008513"/>
          <a:ext cx="1103747" cy="7368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代码重叠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77368" y="3030096"/>
        <a:ext cx="1060581" cy="693723"/>
      </dsp:txXfrm>
    </dsp:sp>
    <dsp:sp modelId="{686EEA5E-D6F6-45EA-9CE2-375DA1A2AF52}">
      <dsp:nvSpPr>
        <dsp:cNvPr id="0" name=""/>
        <dsp:cNvSpPr/>
      </dsp:nvSpPr>
      <dsp:spPr>
        <a:xfrm>
          <a:off x="7217817" y="907805"/>
          <a:ext cx="137968" cy="34135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3556"/>
              </a:lnTo>
              <a:lnTo>
                <a:pt x="137968" y="341355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E6B1CB-D56A-4996-9F45-6CA7C58A0340}">
      <dsp:nvSpPr>
        <dsp:cNvPr id="0" name=""/>
        <dsp:cNvSpPr/>
      </dsp:nvSpPr>
      <dsp:spPr>
        <a:xfrm>
          <a:off x="7355785" y="3917863"/>
          <a:ext cx="1103747" cy="806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多入口模块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79421" y="3941499"/>
        <a:ext cx="1056475" cy="7597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CC332-6602-4B20-9F97-48C423695C53}">
      <dsp:nvSpPr>
        <dsp:cNvPr id="0" name=""/>
        <dsp:cNvSpPr/>
      </dsp:nvSpPr>
      <dsp:spPr>
        <a:xfrm>
          <a:off x="497005" y="2259"/>
          <a:ext cx="754504" cy="8085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偶然内聚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9104" y="24358"/>
        <a:ext cx="710306" cy="764388"/>
      </dsp:txXfrm>
    </dsp:sp>
    <dsp:sp modelId="{D809D56F-BD03-4A9F-A98B-09EE9CF0C9CE}">
      <dsp:nvSpPr>
        <dsp:cNvPr id="0" name=""/>
        <dsp:cNvSpPr/>
      </dsp:nvSpPr>
      <dsp:spPr>
        <a:xfrm>
          <a:off x="526735" y="810846"/>
          <a:ext cx="91440" cy="21740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74011"/>
              </a:lnTo>
              <a:lnTo>
                <a:pt x="121170" y="217401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FC29C-376A-43C3-B73D-A7BECF27BFD2}">
      <dsp:nvSpPr>
        <dsp:cNvPr id="0" name=""/>
        <dsp:cNvSpPr/>
      </dsp:nvSpPr>
      <dsp:spPr>
        <a:xfrm>
          <a:off x="647906" y="940926"/>
          <a:ext cx="832511" cy="4087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一个模块完成一组任务，这些任务彼此之间即使有关系，关系也是很松散的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2289" y="965309"/>
        <a:ext cx="783745" cy="4039097"/>
      </dsp:txXfrm>
    </dsp:sp>
    <dsp:sp modelId="{18AC52E9-21C9-4323-9426-AAD5554A228B}">
      <dsp:nvSpPr>
        <dsp:cNvPr id="0" name=""/>
        <dsp:cNvSpPr/>
      </dsp:nvSpPr>
      <dsp:spPr>
        <a:xfrm>
          <a:off x="1589675" y="2259"/>
          <a:ext cx="754504" cy="8085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逻辑内聚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611774" y="24358"/>
        <a:ext cx="710306" cy="764388"/>
      </dsp:txXfrm>
    </dsp:sp>
    <dsp:sp modelId="{4D7937D1-81D6-48FF-9B6F-9FA852C72E46}">
      <dsp:nvSpPr>
        <dsp:cNvPr id="0" name=""/>
        <dsp:cNvSpPr/>
      </dsp:nvSpPr>
      <dsp:spPr>
        <a:xfrm>
          <a:off x="1619406" y="810846"/>
          <a:ext cx="91440" cy="21740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74011"/>
              </a:lnTo>
              <a:lnTo>
                <a:pt x="121170" y="217401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D53C48-69A6-4C08-9102-7191E88394B8}">
      <dsp:nvSpPr>
        <dsp:cNvPr id="0" name=""/>
        <dsp:cNvSpPr/>
      </dsp:nvSpPr>
      <dsp:spPr>
        <a:xfrm>
          <a:off x="1740576" y="940926"/>
          <a:ext cx="832511" cy="4087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一个模块完成的任务在逻辑上属于相同或相似的一类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64959" y="965309"/>
        <a:ext cx="783745" cy="4039097"/>
      </dsp:txXfrm>
    </dsp:sp>
    <dsp:sp modelId="{10BB2AB0-096E-4B37-8CC4-64709DD0A311}">
      <dsp:nvSpPr>
        <dsp:cNvPr id="0" name=""/>
        <dsp:cNvSpPr/>
      </dsp:nvSpPr>
      <dsp:spPr>
        <a:xfrm>
          <a:off x="2682346" y="2259"/>
          <a:ext cx="754504" cy="8085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时间内聚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04445" y="24358"/>
        <a:ext cx="710306" cy="764388"/>
      </dsp:txXfrm>
    </dsp:sp>
    <dsp:sp modelId="{26B891A9-F5F6-47A7-978E-C2EDCC0A7477}">
      <dsp:nvSpPr>
        <dsp:cNvPr id="0" name=""/>
        <dsp:cNvSpPr/>
      </dsp:nvSpPr>
      <dsp:spPr>
        <a:xfrm>
          <a:off x="2712077" y="810846"/>
          <a:ext cx="91440" cy="21740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74011"/>
              </a:lnTo>
              <a:lnTo>
                <a:pt x="121170" y="217401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B334C2-CE5C-42DD-97A9-6C92B7953FBE}">
      <dsp:nvSpPr>
        <dsp:cNvPr id="0" name=""/>
        <dsp:cNvSpPr/>
      </dsp:nvSpPr>
      <dsp:spPr>
        <a:xfrm>
          <a:off x="2833247" y="940926"/>
          <a:ext cx="832511" cy="4087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一个模块包含的任务必须在同一段时间内执行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57630" y="965309"/>
        <a:ext cx="783745" cy="4039097"/>
      </dsp:txXfrm>
    </dsp:sp>
    <dsp:sp modelId="{EDA1D7B0-787F-48E7-8D5A-8D94C9FF8C47}">
      <dsp:nvSpPr>
        <dsp:cNvPr id="0" name=""/>
        <dsp:cNvSpPr/>
      </dsp:nvSpPr>
      <dsp:spPr>
        <a:xfrm>
          <a:off x="3775017" y="2259"/>
          <a:ext cx="754504" cy="8085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过程内聚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797116" y="24358"/>
        <a:ext cx="710306" cy="764388"/>
      </dsp:txXfrm>
    </dsp:sp>
    <dsp:sp modelId="{F82671B3-41E7-4707-B138-968588511DD6}">
      <dsp:nvSpPr>
        <dsp:cNvPr id="0" name=""/>
        <dsp:cNvSpPr/>
      </dsp:nvSpPr>
      <dsp:spPr>
        <a:xfrm>
          <a:off x="3804747" y="810846"/>
          <a:ext cx="91440" cy="21740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74011"/>
              </a:lnTo>
              <a:lnTo>
                <a:pt x="121170" y="217401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38ACBA-C1C0-491B-8C2B-8D6339F2C4F3}">
      <dsp:nvSpPr>
        <dsp:cNvPr id="0" name=""/>
        <dsp:cNvSpPr/>
      </dsp:nvSpPr>
      <dsp:spPr>
        <a:xfrm>
          <a:off x="3925918" y="940926"/>
          <a:ext cx="832511" cy="40878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一个模块内的处理元素是相关的，而且必须以特定次序执行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50301" y="965309"/>
        <a:ext cx="783745" cy="4039097"/>
      </dsp:txXfrm>
    </dsp:sp>
    <dsp:sp modelId="{F11A1F15-09DC-475F-A670-4D5A4ABA22EC}">
      <dsp:nvSpPr>
        <dsp:cNvPr id="0" name=""/>
        <dsp:cNvSpPr/>
      </dsp:nvSpPr>
      <dsp:spPr>
        <a:xfrm>
          <a:off x="4867688" y="2259"/>
          <a:ext cx="754504" cy="8085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通信内聚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889787" y="24358"/>
        <a:ext cx="710306" cy="764388"/>
      </dsp:txXfrm>
    </dsp:sp>
    <dsp:sp modelId="{915D3A9C-6934-4F24-A47D-F2E5F649D86C}">
      <dsp:nvSpPr>
        <dsp:cNvPr id="0" name=""/>
        <dsp:cNvSpPr/>
      </dsp:nvSpPr>
      <dsp:spPr>
        <a:xfrm>
          <a:off x="4897418" y="810846"/>
          <a:ext cx="91440" cy="21761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76137"/>
              </a:lnTo>
              <a:lnTo>
                <a:pt x="121170" y="2176137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D3457D-3355-4327-806A-9B1CF7CBC658}">
      <dsp:nvSpPr>
        <dsp:cNvPr id="0" name=""/>
        <dsp:cNvSpPr/>
      </dsp:nvSpPr>
      <dsp:spPr>
        <a:xfrm>
          <a:off x="5018589" y="940926"/>
          <a:ext cx="832511" cy="4092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模块中所有元素都使用同一个输入数据和（或）产生同一个输出数据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042972" y="965309"/>
        <a:ext cx="783745" cy="4043348"/>
      </dsp:txXfrm>
    </dsp:sp>
    <dsp:sp modelId="{BD79B8E9-0A18-4025-A7FF-EA7762C23AC1}">
      <dsp:nvSpPr>
        <dsp:cNvPr id="0" name=""/>
        <dsp:cNvSpPr/>
      </dsp:nvSpPr>
      <dsp:spPr>
        <a:xfrm>
          <a:off x="5960359" y="2259"/>
          <a:ext cx="754504" cy="8005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顺序内聚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982458" y="24358"/>
        <a:ext cx="710306" cy="756339"/>
      </dsp:txXfrm>
    </dsp:sp>
    <dsp:sp modelId="{EA710F8D-3627-4635-993B-992AAD48CE0F}">
      <dsp:nvSpPr>
        <dsp:cNvPr id="0" name=""/>
        <dsp:cNvSpPr/>
      </dsp:nvSpPr>
      <dsp:spPr>
        <a:xfrm>
          <a:off x="5990089" y="802797"/>
          <a:ext cx="91440" cy="21759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75981"/>
              </a:lnTo>
              <a:lnTo>
                <a:pt x="121170" y="2175981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38B62-301B-4DF6-8948-9D48602F69EC}">
      <dsp:nvSpPr>
        <dsp:cNvPr id="0" name=""/>
        <dsp:cNvSpPr/>
      </dsp:nvSpPr>
      <dsp:spPr>
        <a:xfrm>
          <a:off x="6111260" y="932877"/>
          <a:ext cx="832511" cy="40918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一个模块内的处理元素和同一个功能密切相关，而且这些处理必须顺序执行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135643" y="957260"/>
        <a:ext cx="783745" cy="4043036"/>
      </dsp:txXfrm>
    </dsp:sp>
    <dsp:sp modelId="{D354FCEA-DBAC-4D11-8D41-C5842E61DE53}">
      <dsp:nvSpPr>
        <dsp:cNvPr id="0" name=""/>
        <dsp:cNvSpPr/>
      </dsp:nvSpPr>
      <dsp:spPr>
        <a:xfrm>
          <a:off x="7053029" y="2259"/>
          <a:ext cx="754504" cy="8005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功能内聚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075128" y="24358"/>
        <a:ext cx="710306" cy="756339"/>
      </dsp:txXfrm>
    </dsp:sp>
    <dsp:sp modelId="{D56C2860-41D5-4A99-95F5-D3D14AA5A5A4}">
      <dsp:nvSpPr>
        <dsp:cNvPr id="0" name=""/>
        <dsp:cNvSpPr/>
      </dsp:nvSpPr>
      <dsp:spPr>
        <a:xfrm>
          <a:off x="7082760" y="802797"/>
          <a:ext cx="91440" cy="21776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77604"/>
              </a:lnTo>
              <a:lnTo>
                <a:pt x="121170" y="2177604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9B953-EB9B-402E-961D-F627BD4E9C52}">
      <dsp:nvSpPr>
        <dsp:cNvPr id="0" name=""/>
        <dsp:cNvSpPr/>
      </dsp:nvSpPr>
      <dsp:spPr>
        <a:xfrm>
          <a:off x="7203930" y="932877"/>
          <a:ext cx="832511" cy="40950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模块内的所有处理元素属于一个整体，完成一个单一的功能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228313" y="957260"/>
        <a:ext cx="783745" cy="40462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3FFA7-5B98-4EB4-9EEC-735796ED9F17}">
      <dsp:nvSpPr>
        <dsp:cNvPr id="0" name=""/>
        <dsp:cNvSpPr/>
      </dsp:nvSpPr>
      <dsp:spPr>
        <a:xfrm>
          <a:off x="0" y="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43968-31FF-4839-ACA4-911E478E2B01}">
      <dsp:nvSpPr>
        <dsp:cNvPr id="0" name=""/>
        <dsp:cNvSpPr/>
      </dsp:nvSpPr>
      <dsp:spPr>
        <a:xfrm>
          <a:off x="0" y="0"/>
          <a:ext cx="7190556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、改进软件结构提高模块独立性</a:t>
          </a:r>
          <a:endParaRPr lang="zh-CN" altLang="en-US" sz="3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190556" cy="2032000"/>
      </dsp:txXfrm>
    </dsp:sp>
    <dsp:sp modelId="{958ED019-DC43-460C-BEFA-B66A98FA0F73}">
      <dsp:nvSpPr>
        <dsp:cNvPr id="0" name=""/>
        <dsp:cNvSpPr/>
      </dsp:nvSpPr>
      <dsp:spPr>
        <a:xfrm>
          <a:off x="0" y="203200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A8DA2-C881-42B1-864D-ADE3E6134145}">
      <dsp:nvSpPr>
        <dsp:cNvPr id="0" name=""/>
        <dsp:cNvSpPr/>
      </dsp:nvSpPr>
      <dsp:spPr>
        <a:xfrm>
          <a:off x="0" y="2032000"/>
          <a:ext cx="7200800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降低耦合，提高内聚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032000"/>
        <a:ext cx="7200800" cy="2032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3FFA7-5B98-4EB4-9EEC-735796ED9F17}">
      <dsp:nvSpPr>
        <dsp:cNvPr id="0" name=""/>
        <dsp:cNvSpPr/>
      </dsp:nvSpPr>
      <dsp:spPr>
        <a:xfrm>
          <a:off x="0" y="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43968-31FF-4839-ACA4-911E478E2B01}">
      <dsp:nvSpPr>
        <dsp:cNvPr id="0" name=""/>
        <dsp:cNvSpPr/>
      </dsp:nvSpPr>
      <dsp:spPr>
        <a:xfrm>
          <a:off x="0" y="0"/>
          <a:ext cx="7190556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2</a:t>
          </a:r>
          <a:r>
            <a:rPr lang="zh-CN" altLang="en-US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、模块规模应该适中</a:t>
          </a:r>
          <a:endParaRPr lang="zh-CN" altLang="en-US" sz="3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7190556" cy="2032000"/>
      </dsp:txXfrm>
    </dsp:sp>
    <dsp:sp modelId="{A72B2748-651E-43CC-9004-156C9D337775}">
      <dsp:nvSpPr>
        <dsp:cNvPr id="0" name=""/>
        <dsp:cNvSpPr/>
      </dsp:nvSpPr>
      <dsp:spPr>
        <a:xfrm>
          <a:off x="0" y="203200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4718F-5B88-4DEA-9991-2E49CE10EF39}">
      <dsp:nvSpPr>
        <dsp:cNvPr id="0" name=""/>
        <dsp:cNvSpPr/>
      </dsp:nvSpPr>
      <dsp:spPr>
        <a:xfrm>
          <a:off x="0" y="2032000"/>
          <a:ext cx="7200800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最适合的模块数</a:t>
          </a:r>
          <a:endParaRPr lang="zh-CN" altLang="en-US" sz="2400" b="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2032000"/>
        <a:ext cx="7200800" cy="2032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3FFA7-5B98-4EB4-9EEC-735796ED9F17}">
      <dsp:nvSpPr>
        <dsp:cNvPr id="0" name=""/>
        <dsp:cNvSpPr/>
      </dsp:nvSpPr>
      <dsp:spPr>
        <a:xfrm>
          <a:off x="0" y="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43968-31FF-4839-ACA4-911E478E2B01}">
      <dsp:nvSpPr>
        <dsp:cNvPr id="0" name=""/>
        <dsp:cNvSpPr/>
      </dsp:nvSpPr>
      <dsp:spPr>
        <a:xfrm>
          <a:off x="0" y="0"/>
          <a:ext cx="3438065" cy="4815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3</a:t>
          </a:r>
          <a:r>
            <a:rPr lang="zh-CN" altLang="en-US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、深度、宽度、扇出和扇入都应适当</a:t>
          </a:r>
          <a:endParaRPr lang="zh-CN" altLang="en-US" sz="3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3438065" cy="4815535"/>
      </dsp:txXfrm>
    </dsp:sp>
    <dsp:sp modelId="{6BDE250B-3943-4233-ADDC-A9032B7D0E34}">
      <dsp:nvSpPr>
        <dsp:cNvPr id="0" name=""/>
        <dsp:cNvSpPr/>
      </dsp:nvSpPr>
      <dsp:spPr>
        <a:xfrm>
          <a:off x="3508421" y="53257"/>
          <a:ext cx="3681936" cy="1377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深度：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软件结构中控制的层数，能粗略的标志系统的大小和复杂程度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08421" y="53257"/>
        <a:ext cx="3681936" cy="1377937"/>
      </dsp:txXfrm>
    </dsp:sp>
    <dsp:sp modelId="{1BAFC088-A394-46F7-A2B6-E9A10BF0E236}">
      <dsp:nvSpPr>
        <dsp:cNvPr id="0" name=""/>
        <dsp:cNvSpPr/>
      </dsp:nvSpPr>
      <dsp:spPr>
        <a:xfrm>
          <a:off x="3438065" y="1431195"/>
          <a:ext cx="3752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A7FB6A-E582-4EE8-8D89-5F4F665394AD}">
      <dsp:nvSpPr>
        <dsp:cNvPr id="0" name=""/>
        <dsp:cNvSpPr/>
      </dsp:nvSpPr>
      <dsp:spPr>
        <a:xfrm>
          <a:off x="3508421" y="1484453"/>
          <a:ext cx="3681936" cy="1035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宽度：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软件结构内同一个层次上的模块总数的最大值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08421" y="1484453"/>
        <a:ext cx="3681936" cy="1035809"/>
      </dsp:txXfrm>
    </dsp:sp>
    <dsp:sp modelId="{49C23D03-79DA-415A-B930-47B14ED2AEC9}">
      <dsp:nvSpPr>
        <dsp:cNvPr id="0" name=""/>
        <dsp:cNvSpPr/>
      </dsp:nvSpPr>
      <dsp:spPr>
        <a:xfrm>
          <a:off x="3438065" y="2520263"/>
          <a:ext cx="3752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EE27A-2DF0-4013-8F98-A5CF93C99D41}">
      <dsp:nvSpPr>
        <dsp:cNvPr id="0" name=""/>
        <dsp:cNvSpPr/>
      </dsp:nvSpPr>
      <dsp:spPr>
        <a:xfrm>
          <a:off x="3508421" y="2573520"/>
          <a:ext cx="3681936" cy="106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扇出：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一个模块直接控制（调用）的模块数量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08421" y="2573520"/>
        <a:ext cx="3681936" cy="1065154"/>
      </dsp:txXfrm>
    </dsp:sp>
    <dsp:sp modelId="{CDDF477E-9797-4B9C-8DA5-91DD221714EB}">
      <dsp:nvSpPr>
        <dsp:cNvPr id="0" name=""/>
        <dsp:cNvSpPr/>
      </dsp:nvSpPr>
      <dsp:spPr>
        <a:xfrm>
          <a:off x="3438065" y="3638675"/>
          <a:ext cx="3752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351EB-DAB3-4E62-8577-769D4D32BB8F}">
      <dsp:nvSpPr>
        <dsp:cNvPr id="0" name=""/>
        <dsp:cNvSpPr/>
      </dsp:nvSpPr>
      <dsp:spPr>
        <a:xfrm>
          <a:off x="3508421" y="3691933"/>
          <a:ext cx="3681936" cy="1065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扇入：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有多少个上级模块直接调动它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08421" y="3691933"/>
        <a:ext cx="3681936" cy="1065154"/>
      </dsp:txXfrm>
    </dsp:sp>
    <dsp:sp modelId="{DDC87C80-6C16-450D-BAB1-B1F4553DC788}">
      <dsp:nvSpPr>
        <dsp:cNvPr id="0" name=""/>
        <dsp:cNvSpPr/>
      </dsp:nvSpPr>
      <dsp:spPr>
        <a:xfrm>
          <a:off x="3438065" y="4757088"/>
          <a:ext cx="3752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3FFA7-5B98-4EB4-9EEC-735796ED9F17}">
      <dsp:nvSpPr>
        <dsp:cNvPr id="0" name=""/>
        <dsp:cNvSpPr/>
      </dsp:nvSpPr>
      <dsp:spPr>
        <a:xfrm>
          <a:off x="0" y="0"/>
          <a:ext cx="7200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43968-31FF-4839-ACA4-911E478E2B01}">
      <dsp:nvSpPr>
        <dsp:cNvPr id="0" name=""/>
        <dsp:cNvSpPr/>
      </dsp:nvSpPr>
      <dsp:spPr>
        <a:xfrm>
          <a:off x="0" y="0"/>
          <a:ext cx="3438065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4</a:t>
          </a:r>
          <a:r>
            <a:rPr lang="zh-CN" altLang="en-US" sz="32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、模块的作用域应该在控制域之内</a:t>
          </a:r>
          <a:endParaRPr lang="zh-CN" altLang="en-US" sz="3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3438065" cy="4064000"/>
      </dsp:txXfrm>
    </dsp:sp>
    <dsp:sp modelId="{6BDE250B-3943-4233-ADDC-A9032B7D0E34}">
      <dsp:nvSpPr>
        <dsp:cNvPr id="0" name=""/>
        <dsp:cNvSpPr/>
      </dsp:nvSpPr>
      <dsp:spPr>
        <a:xfrm>
          <a:off x="3508421" y="94456"/>
          <a:ext cx="3681936" cy="1889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作用域：</a:t>
          </a:r>
          <a:r>
            <a:rPr lang="zh-CN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受该模块内一个判定影响的所有模块的集合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08421" y="94456"/>
        <a:ext cx="3681936" cy="1889124"/>
      </dsp:txXfrm>
    </dsp:sp>
    <dsp:sp modelId="{1BAFC088-A394-46F7-A2B6-E9A10BF0E236}">
      <dsp:nvSpPr>
        <dsp:cNvPr id="0" name=""/>
        <dsp:cNvSpPr/>
      </dsp:nvSpPr>
      <dsp:spPr>
        <a:xfrm>
          <a:off x="3438065" y="1983581"/>
          <a:ext cx="3752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10013-E1B2-41B4-B903-F2A468EF1AE2}">
      <dsp:nvSpPr>
        <dsp:cNvPr id="0" name=""/>
        <dsp:cNvSpPr/>
      </dsp:nvSpPr>
      <dsp:spPr>
        <a:xfrm>
          <a:off x="3508421" y="2078037"/>
          <a:ext cx="3681936" cy="1889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控制域：</a:t>
          </a:r>
          <a:r>
            <a:rPr lang="zh-CN" altLang="zh-CN" sz="24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模块本身以及所有直接或间接从属于它的模块的集合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08421" y="2078037"/>
        <a:ext cx="3681936" cy="1889124"/>
      </dsp:txXfrm>
    </dsp:sp>
    <dsp:sp modelId="{2FCB4419-ACC5-456D-B039-74C6522E7453}">
      <dsp:nvSpPr>
        <dsp:cNvPr id="0" name=""/>
        <dsp:cNvSpPr/>
      </dsp:nvSpPr>
      <dsp:spPr>
        <a:xfrm>
          <a:off x="3438065" y="3967162"/>
          <a:ext cx="375229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BF09AEB8-0483-44AE-9C00-43AC4FA33654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AEB8-0483-44AE-9C00-43AC4FA3365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1475" y="142875"/>
            <a:ext cx="2171700" cy="59674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06375" y="142875"/>
            <a:ext cx="6362700" cy="59674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1917" y="213518"/>
            <a:ext cx="7561262" cy="67468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6375" y="998538"/>
            <a:ext cx="8686800" cy="5111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1917" y="213518"/>
            <a:ext cx="7561262" cy="6746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06375" y="998538"/>
            <a:ext cx="4267200" cy="51117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975" y="998538"/>
            <a:ext cx="4267200" cy="511175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1917" y="213518"/>
            <a:ext cx="7561262" cy="6746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1917" y="213518"/>
            <a:ext cx="7561262" cy="67468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06375" y="998538"/>
            <a:ext cx="8686800" cy="51117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1475" y="142875"/>
            <a:ext cx="2171700" cy="5967413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06375" y="142875"/>
            <a:ext cx="6362700" cy="59674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06375" y="998538"/>
            <a:ext cx="4267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975" y="998538"/>
            <a:ext cx="4267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06375" y="998538"/>
            <a:ext cx="4267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975" y="998538"/>
            <a:ext cx="4267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1475" y="142875"/>
            <a:ext cx="2171700" cy="59674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06375" y="142875"/>
            <a:ext cx="6362700" cy="59674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06375" y="998538"/>
            <a:ext cx="4267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975" y="998538"/>
            <a:ext cx="4267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1475" y="142875"/>
            <a:ext cx="2171700" cy="59674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06375" y="142875"/>
            <a:ext cx="6362700" cy="59674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06375" y="998538"/>
            <a:ext cx="4267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975" y="998538"/>
            <a:ext cx="4267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1475" y="142875"/>
            <a:ext cx="2171700" cy="59674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06375" y="142875"/>
            <a:ext cx="6362700" cy="59674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06375" y="998538"/>
            <a:ext cx="4267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975" y="998538"/>
            <a:ext cx="42672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1475" y="142875"/>
            <a:ext cx="2171700" cy="59674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06375" y="142875"/>
            <a:ext cx="6362700" cy="59674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2" Type="http://schemas.openxmlformats.org/officeDocument/2006/relationships/theme" Target="../theme/theme5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0.xml"/><Relationship Id="rId7" Type="http://schemas.openxmlformats.org/officeDocument/2006/relationships/slideLayout" Target="../slideLayouts/slideLayout69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2" Type="http://schemas.openxmlformats.org/officeDocument/2006/relationships/theme" Target="../theme/theme8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216178" y="141287"/>
            <a:ext cx="8736436" cy="81915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4000">
              <a:solidFill>
                <a:schemeClr val="bg1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1917" y="213518"/>
            <a:ext cx="7561262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标题样式</a:t>
            </a:r>
            <a:endParaRPr lang="zh-CN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6375" y="998538"/>
            <a:ext cx="868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250825" y="6354763"/>
            <a:ext cx="4725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 Engineering-General Design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206374" y="6219824"/>
            <a:ext cx="8746239" cy="45719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050" name="Picture 2" descr="C:\Users\D.J\AppData\Local\Temp\Image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57" y="6339626"/>
            <a:ext cx="513885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250825" y="6354763"/>
            <a:ext cx="4725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 Engineering-General Design</a:t>
            </a:r>
            <a:endParaRPr lang="zh-CN" altLang="en-US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206374" y="6219824"/>
            <a:ext cx="8746239" cy="45719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050" name="Picture 2" descr="C:\Users\D.J\AppData\Local\Temp\Image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57" y="6339626"/>
            <a:ext cx="513885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7"/>
          <p:cNvSpPr>
            <a:spLocks noChangeArrowheads="1"/>
          </p:cNvSpPr>
          <p:nvPr userDrawn="1"/>
        </p:nvSpPr>
        <p:spPr bwMode="auto">
          <a:xfrm>
            <a:off x="201699" y="188640"/>
            <a:ext cx="8746239" cy="45719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8DEDF-8E5B-4C33-B4D2-C6B0E71342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16E99-46A2-4F3E-BF32-F345622EEC9D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"/>
            <a:ext cx="9144000" cy="3428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0" y="6724604"/>
            <a:ext cx="9144000" cy="13339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 userDrawn="1"/>
        </p:nvSpPr>
        <p:spPr bwMode="auto">
          <a:xfrm>
            <a:off x="-18510" y="0"/>
            <a:ext cx="2790310" cy="68580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 userDrawn="1"/>
        </p:nvSpPr>
        <p:spPr bwMode="auto">
          <a:xfrm>
            <a:off x="-18509" y="2644170"/>
            <a:ext cx="279030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6000" spc="1200" baseline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6000" spc="1200" baseline="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 spc="0" baseline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spc="0" baseline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9063244" y="0"/>
            <a:ext cx="80755" cy="685800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216178" y="141287"/>
            <a:ext cx="8736436" cy="81915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400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1917" y="213518"/>
            <a:ext cx="7561262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标题样式</a:t>
            </a:r>
            <a:endParaRPr lang="zh-CN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6375" y="998538"/>
            <a:ext cx="868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250825" y="6354763"/>
            <a:ext cx="4725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 Engineering-General Design</a:t>
            </a:r>
            <a:endParaRPr lang="zh-CN" altLang="en-US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206374" y="6219824"/>
            <a:ext cx="8746239" cy="45719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050" name="Picture 2" descr="C:\Users\D.J\AppData\Local\Temp\Image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57" y="6339626"/>
            <a:ext cx="513885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216178" y="141287"/>
            <a:ext cx="8736436" cy="81915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400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1917" y="213518"/>
            <a:ext cx="7561262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标题样式</a:t>
            </a:r>
            <a:endParaRPr lang="zh-CN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6375" y="998538"/>
            <a:ext cx="868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250825" y="6354763"/>
            <a:ext cx="4725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 Engineering-General Design</a:t>
            </a:r>
            <a:endParaRPr lang="zh-CN" altLang="en-US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206374" y="6219824"/>
            <a:ext cx="8746239" cy="45719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050" name="Picture 2" descr="C:\Users\D.J\AppData\Local\Temp\Image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57" y="6339626"/>
            <a:ext cx="513885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216178" y="141287"/>
            <a:ext cx="8736436" cy="81915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400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1917" y="213518"/>
            <a:ext cx="7561262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标题样式</a:t>
            </a:r>
            <a:endParaRPr lang="zh-CN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6375" y="998538"/>
            <a:ext cx="868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250825" y="6354763"/>
            <a:ext cx="4725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 Engineering-General Design</a:t>
            </a:r>
            <a:endParaRPr lang="zh-CN" altLang="en-US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206374" y="6219824"/>
            <a:ext cx="8746239" cy="45719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050" name="Picture 2" descr="C:\Users\D.J\AppData\Local\Temp\Image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57" y="6339626"/>
            <a:ext cx="513885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216178" y="141287"/>
            <a:ext cx="8736436" cy="819150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 sz="4000">
              <a:solidFill>
                <a:srgbClr val="FFFFFF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1917" y="213518"/>
            <a:ext cx="7561262" cy="67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标题样式</a:t>
            </a:r>
            <a:endParaRPr lang="zh-CN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6375" y="998538"/>
            <a:ext cx="8686800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 smtClean="0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250825" y="6354763"/>
            <a:ext cx="4725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 Engineering-General Design</a:t>
            </a:r>
            <a:endParaRPr lang="zh-CN" altLang="en-US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1" name="Rectangle 17"/>
          <p:cNvSpPr>
            <a:spLocks noChangeArrowheads="1"/>
          </p:cNvSpPr>
          <p:nvPr userDrawn="1"/>
        </p:nvSpPr>
        <p:spPr bwMode="auto">
          <a:xfrm>
            <a:off x="206374" y="6219824"/>
            <a:ext cx="8746239" cy="45719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050" name="Picture 2" descr="C:\Users\D.J\AppData\Local\Temp\Image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457" y="6339626"/>
            <a:ext cx="513885" cy="42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800">
          <a:solidFill>
            <a:schemeClr val="bg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68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8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8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68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8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8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8.xml"/><Relationship Id="rId6" Type="http://schemas.openxmlformats.org/officeDocument/2006/relationships/image" Target="../media/image12.png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8.xml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8.xml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8.xml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8.xml"/><Relationship Id="rId5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" Type="http://schemas.openxmlformats.org/officeDocument/2006/relationships/diagramData" Target="../diagrams/data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8.xml"/><Relationship Id="rId1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3" Type="http://schemas.openxmlformats.org/officeDocument/2006/relationships/diagramQuickStyle" Target="../diagrams/quickStyle13.xml"/><Relationship Id="rId2" Type="http://schemas.openxmlformats.org/officeDocument/2006/relationships/diagramLayout" Target="../diagrams/layout13.xml"/><Relationship Id="rId1" Type="http://schemas.openxmlformats.org/officeDocument/2006/relationships/diagramData" Target="../diagrams/data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1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8.xml"/><Relationship Id="rId6" Type="http://schemas.openxmlformats.org/officeDocument/2006/relationships/image" Target="../media/image3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8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591" y="2098302"/>
            <a:ext cx="7380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7290" y="3699030"/>
            <a:ext cx="738082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zh-CN" sz="4800" b="1" dirty="0" smtClean="0">
                <a:ln>
                  <a:prstDash val="solid"/>
                </a:ln>
                <a:solidFill>
                  <a:srgbClr val="000066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General Design</a:t>
            </a:r>
            <a:endParaRPr lang="zh-CN" altLang="en-US" sz="6000" b="1" dirty="0">
              <a:ln>
                <a:prstDash val="solid"/>
              </a:ln>
              <a:solidFill>
                <a:srgbClr val="000066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模块化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" name="对象 1"/>
          <p:cNvGraphicFramePr>
            <a:graphicFrameLocks noGrp="1" noChangeAspect="1"/>
          </p:cNvGraphicFramePr>
          <p:nvPr/>
        </p:nvGraphicFramePr>
        <p:xfrm>
          <a:off x="2141730" y="1718810"/>
          <a:ext cx="4834026" cy="3555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图像文档" r:id="rId1" imgW="3886200" imgH="2590800" progId="Imaging.Document">
                  <p:embed/>
                </p:oleObj>
              </mc:Choice>
              <mc:Fallback>
                <p:oleObj name="图像文档" r:id="rId1" imgW="3886200" imgH="2590800" progId="Imaging.Document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730" y="1718810"/>
                        <a:ext cx="4834026" cy="3555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抽象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3074" name="Picture 2" descr="http://pic2.ooopic.com/12/50/00/63bOOOPICf8_102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005829"/>
            <a:ext cx="7694348" cy="516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抽象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1043735"/>
            <a:ext cx="6840760" cy="508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抽象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15" y="1020507"/>
            <a:ext cx="6849478" cy="5198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抽象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131" y="1002038"/>
            <a:ext cx="6822249" cy="5158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抽象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38" y="1043348"/>
            <a:ext cx="6814042" cy="513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抽象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10" y="998119"/>
            <a:ext cx="7020780" cy="5137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抽象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15" y="1043735"/>
            <a:ext cx="6885765" cy="5114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抽象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20" y="1043735"/>
            <a:ext cx="6840760" cy="5085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抽象层次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791581" y="1268760"/>
          <a:ext cx="7605844" cy="4590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2AEAAF3-F9F6-4DAF-8602-465534D3C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F2AEAAF3-F9F6-4DAF-8602-465534D3C5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F2AEAAF3-F9F6-4DAF-8602-465534D3C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F2AEAAF3-F9F6-4DAF-8602-465534D3C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F0FCA0B-DCCB-462C-AF96-E81870C7E4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dgm id="{DF0FCA0B-DCCB-462C-AF96-E81870C7E4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dgm id="{DF0FCA0B-DCCB-462C-AF96-E81870C7E4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dgm id="{DF0FCA0B-DCCB-462C-AF96-E81870C7E4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1FA358-4803-43F2-9D8C-75FFCEF43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dgm id="{D41FA358-4803-43F2-9D8C-75FFCEF43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dgm id="{D41FA358-4803-43F2-9D8C-75FFCEF43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D41FA358-4803-43F2-9D8C-75FFCEF43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3ADFEF0-4745-4321-9C44-51F3C1EDE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graphicEl>
                                              <a:dgm id="{53ADFEF0-4745-4321-9C44-51F3C1EDED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graphicEl>
                                              <a:dgm id="{53ADFEF0-4745-4321-9C44-51F3C1EDE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53ADFEF0-4745-4321-9C44-51F3C1EDE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62088FF-C85D-4D28-90D8-CA7479B07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graphicEl>
                                              <a:dgm id="{562088FF-C85D-4D28-90D8-CA7479B07E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graphicEl>
                                              <a:dgm id="{562088FF-C85D-4D28-90D8-CA7479B07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graphicEl>
                                              <a:dgm id="{562088FF-C85D-4D28-90D8-CA7479B07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57CDA92-8176-471A-ADD4-C3F63DD1A3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graphicEl>
                                              <a:dgm id="{057CDA92-8176-471A-ADD4-C3F63DD1A3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graphicEl>
                                              <a:dgm id="{057CDA92-8176-471A-ADD4-C3F63DD1A3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graphicEl>
                                              <a:dgm id="{057CDA92-8176-471A-ADD4-C3F63DD1A3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356865" y="1291196"/>
            <a:ext cx="269875" cy="2698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2727" y="1133745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设计过程</a:t>
            </a:r>
            <a:endParaRPr lang="zh-CN" altLang="en-US" sz="3200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356865" y="2261424"/>
            <a:ext cx="269875" cy="2698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2728" y="210397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C2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设计原理</a:t>
            </a:r>
            <a:endParaRPr lang="zh-CN" altLang="en-US" sz="3200" dirty="0">
              <a:solidFill>
                <a:srgbClr val="1C2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56865" y="3251534"/>
            <a:ext cx="269875" cy="2698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2728" y="309408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启发规则</a:t>
            </a:r>
            <a:endParaRPr lang="zh-CN" altLang="en-US" sz="3200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356865" y="4284177"/>
            <a:ext cx="269875" cy="2698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2727" y="412672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C2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表示软件结构的图形工具</a:t>
            </a:r>
            <a:endParaRPr lang="zh-CN" altLang="en-US" sz="3200" dirty="0">
              <a:solidFill>
                <a:srgbClr val="1C2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56865" y="5274285"/>
            <a:ext cx="269875" cy="2698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2728" y="511683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面向数据流的设计方法</a:t>
            </a:r>
            <a:endParaRPr lang="zh-CN" altLang="en-US" sz="3200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逐步求精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0" y="1673805"/>
            <a:ext cx="720080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能集中精力解决主要问题而尽量推迟对问题细节的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考虑。（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Miller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法则）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帮助软件工程师把精力集中到与当前开发阶段最相关的那些方面上，而忽略那些对整体解决方案来说虽然是必要的，然而目前还不需要考虑的细节，这些细节将留在以后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考虑。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一个时期内必须解决的问题按照优先级排序，确保每个问题在合适的时间被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逐步求精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71599" y="1583795"/>
            <a:ext cx="7200801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宋体" panose="02010600030101010101" pitchFamily="2" charset="-122"/>
              </a:rPr>
              <a:t>抽象</a:t>
            </a:r>
            <a:r>
              <a:rPr lang="zh-CN" altLang="en-US" sz="2400" dirty="0" smtClean="0">
                <a:latin typeface="宋体" panose="02010600030101010101" pitchFamily="2" charset="-122"/>
              </a:rPr>
              <a:t>与</a:t>
            </a:r>
            <a:r>
              <a:rPr lang="zh-CN" altLang="en-US" sz="2400" b="1" dirty="0" smtClean="0">
                <a:solidFill>
                  <a:srgbClr val="C00000"/>
                </a:solidFill>
                <a:latin typeface="宋体" panose="02010600030101010101" pitchFamily="2" charset="-122"/>
              </a:rPr>
              <a:t>求精</a:t>
            </a:r>
            <a:r>
              <a:rPr lang="zh-CN" altLang="en-US" sz="2400" dirty="0" smtClean="0">
                <a:latin typeface="宋体" panose="02010600030101010101" pitchFamily="2" charset="-122"/>
              </a:rPr>
              <a:t>是一对互补的概念。</a:t>
            </a:r>
            <a:endParaRPr lang="zh-CN" altLang="en-US" sz="2400" dirty="0" smtClean="0">
              <a:latin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抽象</a:t>
            </a:r>
            <a:r>
              <a:rPr lang="zh-CN" altLang="en-US" sz="2000" dirty="0" smtClean="0">
                <a:latin typeface="宋体" panose="02010600030101010101" pitchFamily="2" charset="-122"/>
              </a:rPr>
              <a:t>使得设计者能够说明过程和数据，同时却忽略低层细节。</a:t>
            </a:r>
            <a:endParaRPr lang="zh-CN" altLang="en-US" sz="2000" dirty="0" smtClean="0">
              <a:latin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000" dirty="0" smtClean="0">
                <a:latin typeface="宋体" panose="02010600030101010101" pitchFamily="2" charset="-122"/>
              </a:rPr>
              <a:t>事实上，可以把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抽象</a:t>
            </a:r>
            <a:r>
              <a:rPr lang="zh-CN" altLang="en-US" sz="2000" dirty="0" smtClean="0">
                <a:latin typeface="宋体" panose="02010600030101010101" pitchFamily="2" charset="-122"/>
              </a:rPr>
              <a:t>看作是一种通过忽略多余的细节同时强调有关的细节，而</a:t>
            </a:r>
            <a:r>
              <a:rPr lang="zh-CN" altLang="en-US" sz="2000" b="1" dirty="0" smtClean="0">
                <a:solidFill>
                  <a:srgbClr val="C00000"/>
                </a:solidFill>
                <a:latin typeface="宋体" panose="02010600030101010101" pitchFamily="2" charset="-122"/>
              </a:rPr>
              <a:t>实现逐步求精</a:t>
            </a:r>
            <a:r>
              <a:rPr lang="zh-CN" altLang="en-US" sz="2000" dirty="0" smtClean="0">
                <a:latin typeface="宋体" panose="02010600030101010101" pitchFamily="2" charset="-122"/>
              </a:rPr>
              <a:t>的方法。</a:t>
            </a:r>
            <a:endParaRPr lang="zh-CN" altLang="en-US" sz="2000" dirty="0" smtClean="0">
              <a:latin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求精</a:t>
            </a:r>
            <a:r>
              <a:rPr lang="zh-CN" altLang="en-US" sz="2000" dirty="0" smtClean="0">
                <a:latin typeface="宋体" panose="02010600030101010101" pitchFamily="2" charset="-122"/>
              </a:rPr>
              <a:t>则帮助设计者在设计过程中揭示出低层细节。</a:t>
            </a:r>
            <a:endParaRPr lang="zh-CN" altLang="en-US" sz="2000" dirty="0" smtClean="0">
              <a:latin typeface="宋体" panose="02010600030101010101" pitchFamily="2" charset="-122"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000" dirty="0" smtClean="0">
                <a:latin typeface="宋体" panose="02010600030101010101" pitchFamily="2" charset="-122"/>
              </a:rPr>
              <a:t>这两个概念都有助于设计者在</a:t>
            </a:r>
            <a:r>
              <a:rPr lang="zh-CN" altLang="en-US" sz="2000" dirty="0" smtClean="0"/>
              <a:t>设计演化过程中创造出完整的设计模型。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信息隐藏和局部化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0" y="1673805"/>
            <a:ext cx="7200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信息隐藏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应该这样设计和确定模块，使得一个模块内包含的信息（过程和数据）对于不需要这些信息的模块来说，是不能访问的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局部化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把一些关系密切的软件元素物理的放的彼此靠近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局部化有助于实现信息隐藏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模块独立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579" y="1988840"/>
            <a:ext cx="7200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、抽象、信息隐藏和局部化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概念的直接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ts val="2400"/>
              </a:spcAft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具有独立功能而且与其他模块之间没有过多相互作用（关系简单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模块独立的重要性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0" y="2708920"/>
            <a:ext cx="4572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3000"/>
              </a:spcAft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容易开发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Aft>
                <a:spcPts val="3000"/>
              </a:spcAft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容易测试和维护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模块独立</a:t>
            </a:r>
            <a:r>
              <a:rPr lang="en-US" altLang="zh-CN" sz="3600" dirty="0" smtClean="0">
                <a:solidFill>
                  <a:srgbClr val="FFFFFF"/>
                </a:solidFill>
              </a:rPr>
              <a:t>-</a:t>
            </a:r>
            <a:r>
              <a:rPr lang="zh-CN" altLang="en-US" sz="3600" dirty="0" smtClean="0">
                <a:solidFill>
                  <a:srgbClr val="FFFFFF"/>
                </a:solidFill>
              </a:rPr>
              <a:t>度量标准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1600" y="1583795"/>
            <a:ext cx="526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耦合：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模块间互相依赖的的紧密程度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6253" y="2708920"/>
            <a:ext cx="4378122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400"/>
              </a:spcAft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耦合强弱取决于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457200">
              <a:spcAft>
                <a:spcPts val="24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间接口的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复杂程度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457200">
              <a:spcAft>
                <a:spcPts val="24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通过接口的数据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457200">
              <a:spcAft>
                <a:spcPts val="2400"/>
              </a:spcAft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进入或访问一个模块的点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模块独立</a:t>
            </a:r>
            <a:r>
              <a:rPr lang="en-US" altLang="zh-CN" sz="3600" dirty="0" smtClean="0">
                <a:solidFill>
                  <a:srgbClr val="FFFFFF"/>
                </a:solidFill>
              </a:rPr>
              <a:t>-</a:t>
            </a:r>
            <a:r>
              <a:rPr lang="zh-CN" altLang="en-US" sz="3600" dirty="0" smtClean="0">
                <a:solidFill>
                  <a:srgbClr val="FFFFFF"/>
                </a:solidFill>
              </a:rPr>
              <a:t>度量标准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51520" y="1268759"/>
          <a:ext cx="8640960" cy="4725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右箭头 6"/>
          <p:cNvSpPr/>
          <p:nvPr/>
        </p:nvSpPr>
        <p:spPr>
          <a:xfrm>
            <a:off x="310772" y="1029122"/>
            <a:ext cx="8500554" cy="219765"/>
          </a:xfrm>
          <a:prstGeom prst="rightArrow">
            <a:avLst>
              <a:gd name="adj1" fmla="val 50000"/>
              <a:gd name="adj2" fmla="val 186362"/>
            </a:avLst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3CC332-6602-4B20-9F97-48C423695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D23CC332-6602-4B20-9F97-48C423695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D23CC332-6602-4B20-9F97-48C423695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AC52E9-21C9-4323-9426-AAD5554A2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18AC52E9-21C9-4323-9426-AAD5554A2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18AC52E9-21C9-4323-9426-AAD5554A2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BB2AB0-096E-4B37-8CC4-64709DD0A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10BB2AB0-096E-4B37-8CC4-64709DD0A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10BB2AB0-096E-4B37-8CC4-64709DD0A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A1D7B0-787F-48E7-8D5A-8D94C9FF8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EDA1D7B0-787F-48E7-8D5A-8D94C9FF8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EDA1D7B0-787F-48E7-8D5A-8D94C9FF8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1A1F15-09DC-475F-A670-4D5A4ABA2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F11A1F15-09DC-475F-A670-4D5A4ABA2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F11A1F15-09DC-475F-A670-4D5A4ABA2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09D56F-BD03-4A9F-A98B-09EE9CF0C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D809D56F-BD03-4A9F-A98B-09EE9CF0C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D809D56F-BD03-4A9F-A98B-09EE9CF0C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EFC29C-376A-43C3-B73D-A7BECF27B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graphicEl>
                                              <a:dgm id="{EDEFC29C-376A-43C3-B73D-A7BECF27B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graphicEl>
                                              <a:dgm id="{EDEFC29C-376A-43C3-B73D-A7BECF27B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7937D1-81D6-48FF-9B6F-9FA852C72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4D7937D1-81D6-48FF-9B6F-9FA852C72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graphicEl>
                                              <a:dgm id="{4D7937D1-81D6-48FF-9B6F-9FA852C72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D53C48-69A6-4C08-9102-7191E8839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graphicEl>
                                              <a:dgm id="{A6D53C48-69A6-4C08-9102-7191E8839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graphicEl>
                                              <a:dgm id="{A6D53C48-69A6-4C08-9102-7191E8839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B891A9-F5F6-47A7-978E-C2EDCC0A7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graphicEl>
                                              <a:dgm id="{26B891A9-F5F6-47A7-978E-C2EDCC0A7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graphicEl>
                                              <a:dgm id="{26B891A9-F5F6-47A7-978E-C2EDCC0A7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B334C2-CE5C-42DD-97A9-6C92B7953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1AB334C2-CE5C-42DD-97A9-6C92B7953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1AB334C2-CE5C-42DD-97A9-6C92B7953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2671B3-41E7-4707-B138-968588511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F82671B3-41E7-4707-B138-968588511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F82671B3-41E7-4707-B138-968588511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38ACBA-C1C0-491B-8C2B-8D6339F2C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graphicEl>
                                              <a:dgm id="{2638ACBA-C1C0-491B-8C2B-8D6339F2C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>
                                            <p:graphicEl>
                                              <a:dgm id="{2638ACBA-C1C0-491B-8C2B-8D6339F2C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5D3A9C-6934-4F24-A47D-F2E5F649D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>
                                            <p:graphicEl>
                                              <a:dgm id="{915D3A9C-6934-4F24-A47D-F2E5F649D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>
                                            <p:graphicEl>
                                              <a:dgm id="{915D3A9C-6934-4F24-A47D-F2E5F649D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D3457D-3355-4327-806A-9B1CF7CBC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">
                                            <p:graphicEl>
                                              <a:dgm id="{E9D3457D-3355-4327-806A-9B1CF7CBC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>
                                            <p:graphicEl>
                                              <a:dgm id="{E9D3457D-3355-4327-806A-9B1CF7CBC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A67B92-F771-4390-86EF-251750850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>
                                            <p:graphicEl>
                                              <a:dgm id="{54A67B92-F771-4390-86EF-251750850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>
                                            <p:graphicEl>
                                              <a:dgm id="{54A67B92-F771-4390-86EF-251750850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9D373A5-0DAA-44E0-8A7F-4B9F478DB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>
                                            <p:graphicEl>
                                              <a:dgm id="{F9D373A5-0DAA-44E0-8A7F-4B9F478DB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>
                                            <p:graphicEl>
                                              <a:dgm id="{F9D373A5-0DAA-44E0-8A7F-4B9F478DB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C1788B-3E80-41E3-AAC0-6A36D9E5B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>
                                            <p:graphicEl>
                                              <a:dgm id="{43C1788B-3E80-41E3-AAC0-6A36D9E5B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>
                                            <p:graphicEl>
                                              <a:dgm id="{43C1788B-3E80-41E3-AAC0-6A36D9E5B4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B570067-E888-468D-ADE2-7D8CB9EDB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">
                                            <p:graphicEl>
                                              <a:dgm id="{CB570067-E888-468D-ADE2-7D8CB9EDB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">
                                            <p:graphicEl>
                                              <a:dgm id="{CB570067-E888-468D-ADE2-7D8CB9EDB9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6EEA5E-D6F6-45EA-9CE2-375DA1A2A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">
                                            <p:graphicEl>
                                              <a:dgm id="{686EEA5E-D6F6-45EA-9CE2-375DA1A2A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">
                                            <p:graphicEl>
                                              <a:dgm id="{686EEA5E-D6F6-45EA-9CE2-375DA1A2A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5E6B1CB-D56A-4996-9F45-6CA7C58A0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">
                                            <p:graphicEl>
                                              <a:dgm id="{05E6B1CB-D56A-4996-9F45-6CA7C58A0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">
                                            <p:graphicEl>
                                              <a:dgm id="{05E6B1CB-D56A-4996-9F45-6CA7C58A0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模块独立</a:t>
            </a:r>
            <a:r>
              <a:rPr lang="en-US" altLang="zh-CN" sz="3600" dirty="0">
                <a:solidFill>
                  <a:srgbClr val="FFFFFF"/>
                </a:solidFill>
              </a:rPr>
              <a:t>-</a:t>
            </a:r>
            <a:r>
              <a:rPr lang="zh-CN" altLang="en-US" sz="3600" dirty="0">
                <a:solidFill>
                  <a:srgbClr val="FFFFFF"/>
                </a:solidFill>
              </a:rPr>
              <a:t>度量标准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1" y="1988840"/>
            <a:ext cx="72008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内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模块内部各个元素彼此结合的紧密程度，信息隐藏和局部化概念的自然扩展。高内聚往往意味着低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耦合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模块独立</a:t>
            </a:r>
            <a:r>
              <a:rPr lang="en-US" altLang="zh-CN" sz="3600" dirty="0" smtClean="0">
                <a:solidFill>
                  <a:srgbClr val="FFFFFF"/>
                </a:solidFill>
              </a:rPr>
              <a:t>-</a:t>
            </a:r>
            <a:r>
              <a:rPr lang="zh-CN" altLang="en-US" sz="3600" dirty="0" smtClean="0">
                <a:solidFill>
                  <a:srgbClr val="FFFFFF"/>
                </a:solidFill>
              </a:rPr>
              <a:t>度量标准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96523" y="1139004"/>
          <a:ext cx="8533447" cy="5035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右箭头 6"/>
          <p:cNvSpPr/>
          <p:nvPr/>
        </p:nvSpPr>
        <p:spPr>
          <a:xfrm>
            <a:off x="329417" y="953725"/>
            <a:ext cx="8500554" cy="219765"/>
          </a:xfrm>
          <a:prstGeom prst="rightArrow">
            <a:avLst>
              <a:gd name="adj1" fmla="val 50000"/>
              <a:gd name="adj2" fmla="val 186362"/>
            </a:avLst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499547" y="1357466"/>
            <a:ext cx="6954996" cy="400110"/>
            <a:chOff x="1499547" y="1357466"/>
            <a:chExt cx="6954996" cy="400110"/>
          </a:xfrm>
        </p:grpSpPr>
        <p:sp>
          <p:nvSpPr>
            <p:cNvPr id="2" name="TextBox 1"/>
            <p:cNvSpPr txBox="1"/>
            <p:nvPr/>
          </p:nvSpPr>
          <p:spPr>
            <a:xfrm>
              <a:off x="8082390" y="1357466"/>
              <a:ext cx="372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endParaRPr lang="zh-CN" altLang="en-US" sz="20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02270" y="1357466"/>
              <a:ext cx="372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  <a:endParaRPr lang="zh-CN" altLang="en-US" sz="20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84777" y="1357466"/>
              <a:ext cx="372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  <a:endParaRPr lang="zh-CN" altLang="en-US" sz="20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00302" y="1357466"/>
              <a:ext cx="372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  <a:endParaRPr lang="zh-CN" altLang="en-US" sz="20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16905" y="1357466"/>
              <a:ext cx="372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  <a:endParaRPr lang="zh-CN" altLang="en-US" sz="20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1780" y="1357466"/>
              <a:ext cx="372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  <a:endParaRPr lang="zh-CN" altLang="en-US" sz="20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99547" y="1357466"/>
              <a:ext cx="372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  <a:endParaRPr lang="zh-CN" altLang="en-US" sz="20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3CC332-6602-4B20-9F97-48C423695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D23CC332-6602-4B20-9F97-48C423695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D23CC332-6602-4B20-9F97-48C423695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AC52E9-21C9-4323-9426-AAD5554A2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18AC52E9-21C9-4323-9426-AAD5554A2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18AC52E9-21C9-4323-9426-AAD5554A2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0BB2AB0-096E-4B37-8CC4-64709DD0A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10BB2AB0-096E-4B37-8CC4-64709DD0A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10BB2AB0-096E-4B37-8CC4-64709DD0A3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A1D7B0-787F-48E7-8D5A-8D94C9FF8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EDA1D7B0-787F-48E7-8D5A-8D94C9FF8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EDA1D7B0-787F-48E7-8D5A-8D94C9FF8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11A1F15-09DC-475F-A670-4D5A4ABA2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F11A1F15-09DC-475F-A670-4D5A4ABA2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F11A1F15-09DC-475F-A670-4D5A4ABA22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79B8E9-0A18-4025-A7FF-EA7762C23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BD79B8E9-0A18-4025-A7FF-EA7762C23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BD79B8E9-0A18-4025-A7FF-EA7762C23A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54FCEA-DBAC-4D11-8D41-C5842E61DE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D354FCEA-DBAC-4D11-8D41-C5842E61DE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D354FCEA-DBAC-4D11-8D41-C5842E61DE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09D56F-BD03-4A9F-A98B-09EE9CF0C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D809D56F-BD03-4A9F-A98B-09EE9CF0C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dgm id="{D809D56F-BD03-4A9F-A98B-09EE9CF0C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EFC29C-376A-43C3-B73D-A7BECF27B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graphicEl>
                                              <a:dgm id="{EDEFC29C-376A-43C3-B73D-A7BECF27B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graphicEl>
                                              <a:dgm id="{EDEFC29C-376A-43C3-B73D-A7BECF27B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7937D1-81D6-48FF-9B6F-9FA852C72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dgm id="{4D7937D1-81D6-48FF-9B6F-9FA852C72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dgm id="{4D7937D1-81D6-48FF-9B6F-9FA852C72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D53C48-69A6-4C08-9102-7191E8839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graphicEl>
                                              <a:dgm id="{A6D53C48-69A6-4C08-9102-7191E8839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graphicEl>
                                              <a:dgm id="{A6D53C48-69A6-4C08-9102-7191E8839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B891A9-F5F6-47A7-978E-C2EDCC0A7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graphicEl>
                                              <a:dgm id="{26B891A9-F5F6-47A7-978E-C2EDCC0A7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graphicEl>
                                              <a:dgm id="{26B891A9-F5F6-47A7-978E-C2EDCC0A74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B334C2-CE5C-42DD-97A9-6C92B7953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graphicEl>
                                              <a:dgm id="{1AB334C2-CE5C-42DD-97A9-6C92B7953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graphicEl>
                                              <a:dgm id="{1AB334C2-CE5C-42DD-97A9-6C92B7953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2671B3-41E7-4707-B138-968588511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graphicEl>
                                              <a:dgm id="{F82671B3-41E7-4707-B138-968588511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>
                                            <p:graphicEl>
                                              <a:dgm id="{F82671B3-41E7-4707-B138-968588511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38ACBA-C1C0-491B-8C2B-8D6339F2C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>
                                            <p:graphicEl>
                                              <a:dgm id="{2638ACBA-C1C0-491B-8C2B-8D6339F2C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>
                                            <p:graphicEl>
                                              <a:dgm id="{2638ACBA-C1C0-491B-8C2B-8D6339F2C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15D3A9C-6934-4F24-A47D-F2E5F649D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>
                                            <p:graphicEl>
                                              <a:dgm id="{915D3A9C-6934-4F24-A47D-F2E5F649D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>
                                            <p:graphicEl>
                                              <a:dgm id="{915D3A9C-6934-4F24-A47D-F2E5F649D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9D3457D-3355-4327-806A-9B1CF7CBC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">
                                            <p:graphicEl>
                                              <a:dgm id="{E9D3457D-3355-4327-806A-9B1CF7CBC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">
                                            <p:graphicEl>
                                              <a:dgm id="{E9D3457D-3355-4327-806A-9B1CF7CBC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710F8D-3627-4635-993B-992AAD48C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>
                                            <p:graphicEl>
                                              <a:dgm id="{EA710F8D-3627-4635-993B-992AAD48C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">
                                            <p:graphicEl>
                                              <a:dgm id="{EA710F8D-3627-4635-993B-992AAD48C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A538B62-301B-4DF6-8948-9D48602F6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">
                                            <p:graphicEl>
                                              <a:dgm id="{2A538B62-301B-4DF6-8948-9D48602F6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">
                                            <p:graphicEl>
                                              <a:dgm id="{2A538B62-301B-4DF6-8948-9D48602F6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56C2860-41D5-4A99-95F5-D3D14AA5A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>
                                            <p:graphicEl>
                                              <a:dgm id="{D56C2860-41D5-4A99-95F5-D3D14AA5A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">
                                            <p:graphicEl>
                                              <a:dgm id="{D56C2860-41D5-4A99-95F5-D3D14AA5A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09B953-EB9B-402E-961D-F627BD4E9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">
                                            <p:graphicEl>
                                              <a:dgm id="{EF09B953-EB9B-402E-961D-F627BD4E9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">
                                            <p:graphicEl>
                                              <a:dgm id="{EF09B953-EB9B-402E-961D-F627BD4E9C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lvlOne"/>
        </p:bldSub>
      </p:bldGraphic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模块独立</a:t>
            </a:r>
            <a:r>
              <a:rPr lang="en-US" altLang="zh-CN" sz="3600" dirty="0" smtClean="0">
                <a:solidFill>
                  <a:srgbClr val="FFFFFF"/>
                </a:solidFill>
              </a:rPr>
              <a:t>-</a:t>
            </a:r>
            <a:r>
              <a:rPr lang="zh-CN" altLang="en-US" sz="3600" dirty="0" smtClean="0">
                <a:solidFill>
                  <a:srgbClr val="FFFFFF"/>
                </a:solidFill>
              </a:rPr>
              <a:t>设计原则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1" y="1988840"/>
            <a:ext cx="72008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24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尽量使用数据耦合，少用控制耦合和特征耦合，限制公共环境耦合的范围，完全不用内容耦合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spcAft>
                <a:spcPts val="2400"/>
              </a:spcAft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设计时力争高内聚，可用中内聚，严格禁止低内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聚。</a:t>
            </a:r>
            <a:endParaRPr lang="en-US" altLang="zh-CN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n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356865" y="1291196"/>
            <a:ext cx="269875" cy="2698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2727" y="1133745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设计过程</a:t>
            </a:r>
            <a:endParaRPr lang="zh-CN" altLang="en-US" sz="3200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356865" y="2261424"/>
            <a:ext cx="269875" cy="26987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2728" y="210397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设计原理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56865" y="3251534"/>
            <a:ext cx="269875" cy="26987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2728" y="309408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启发规则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356865" y="4284177"/>
            <a:ext cx="269875" cy="2698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2727" y="412672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C2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表示软件结构的图形工具</a:t>
            </a:r>
            <a:endParaRPr lang="zh-CN" altLang="en-US" sz="3200" dirty="0">
              <a:solidFill>
                <a:srgbClr val="1C2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56865" y="5274285"/>
            <a:ext cx="269875" cy="26987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2728" y="511683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面向数据流的设计方法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356865" y="1291196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2727" y="1133745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设计过程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356865" y="2261424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2728" y="210397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设计原理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56865" y="3251534"/>
            <a:ext cx="269875" cy="26987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2728" y="309408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启发规则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356865" y="4284177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2727" y="412672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表示软件结构的图形工具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56865" y="5274285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2728" y="511683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面向数据流的设计方法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FFFF"/>
                </a:solidFill>
              </a:rPr>
              <a:t>启发规则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971600" y="1673805"/>
          <a:ext cx="7200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FFFF"/>
                </a:solidFill>
              </a:rPr>
              <a:t>启发规则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971600" y="1673805"/>
          <a:ext cx="7200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FFFF"/>
                </a:solidFill>
              </a:rPr>
              <a:t>启发规则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971600" y="1268760"/>
          <a:ext cx="7200800" cy="4815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78247" y="3789040"/>
            <a:ext cx="25652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好的软件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顶层扇出比较高，中层扇出比较少，底层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模块有高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扇入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0389" y="1122725"/>
            <a:ext cx="7752041" cy="496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FFFF"/>
                </a:solidFill>
              </a:rPr>
              <a:t>启发规则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971600" y="1673805"/>
          <a:ext cx="7200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FFFF"/>
                </a:solidFill>
              </a:rPr>
              <a:t>启发规则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4" b="12467"/>
          <a:stretch>
            <a:fillRect/>
          </a:stretch>
        </p:blipFill>
        <p:spPr bwMode="auto">
          <a:xfrm>
            <a:off x="2231740" y="1808820"/>
            <a:ext cx="4927865" cy="338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FFFF"/>
                </a:solidFill>
              </a:rPr>
              <a:t>启发规则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61"/>
          <a:stretch>
            <a:fillRect/>
          </a:stretch>
        </p:blipFill>
        <p:spPr bwMode="auto">
          <a:xfrm>
            <a:off x="296525" y="1088740"/>
            <a:ext cx="4230470" cy="32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42"/>
          <a:stretch>
            <a:fillRect/>
          </a:stretch>
        </p:blipFill>
        <p:spPr bwMode="auto">
          <a:xfrm>
            <a:off x="4526995" y="3194483"/>
            <a:ext cx="4362450" cy="279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FFFF"/>
                </a:solidFill>
              </a:rPr>
              <a:t>启发规则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971600" y="1673805"/>
          <a:ext cx="7200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FFFF"/>
                </a:solidFill>
              </a:rPr>
              <a:t>启发规则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971600" y="1673805"/>
          <a:ext cx="7200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FFFF"/>
                </a:solidFill>
              </a:rPr>
              <a:t>启发规则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971600" y="1673805"/>
          <a:ext cx="7200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概述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05" y="1583795"/>
            <a:ext cx="9008707" cy="2835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356865" y="1291196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2727" y="1133745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设计过程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356865" y="2261424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2728" y="210397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设计原理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56865" y="3251534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2728" y="309408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启发规则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356865" y="4284177"/>
            <a:ext cx="269875" cy="2698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2727" y="412672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C2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表示软件结构的图形工具</a:t>
            </a:r>
            <a:endParaRPr lang="zh-CN" altLang="en-US" sz="3200" b="1" dirty="0">
              <a:solidFill>
                <a:srgbClr val="1C2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56865" y="5274285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2728" y="511683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面向数据流的设计方法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层次图和</a:t>
            </a:r>
            <a:r>
              <a:rPr lang="en-US" altLang="zh-CN" sz="3600" dirty="0" smtClean="0">
                <a:solidFill>
                  <a:srgbClr val="FFFFFF"/>
                </a:solidFill>
              </a:rPr>
              <a:t>HIPO</a:t>
            </a:r>
            <a:r>
              <a:rPr lang="zh-CN" altLang="en-US" sz="3600" dirty="0" smtClean="0">
                <a:solidFill>
                  <a:srgbClr val="FFFFFF"/>
                </a:solidFill>
              </a:rPr>
              <a:t>图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" t="2807" r="898"/>
          <a:stretch>
            <a:fillRect/>
          </a:stretch>
        </p:blipFill>
        <p:spPr bwMode="auto">
          <a:xfrm>
            <a:off x="746575" y="1268760"/>
            <a:ext cx="7645614" cy="454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结构图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8" r="3536" b="3828"/>
          <a:stretch>
            <a:fillRect/>
          </a:stretch>
        </p:blipFill>
        <p:spPr bwMode="auto">
          <a:xfrm>
            <a:off x="161510" y="1352389"/>
            <a:ext cx="8798218" cy="4372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356865" y="1291196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2727" y="1133745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设计过程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356865" y="2261424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2728" y="210397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设计原理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56865" y="3251534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2728" y="309408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启发规则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356865" y="4284177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2727" y="412672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表示软件结构的图形工具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56865" y="5274285"/>
            <a:ext cx="269875" cy="26987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2728" y="511683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面向数据流的设计方法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/>
              <a:t>面向数据流的设计方法</a:t>
            </a:r>
            <a:endParaRPr lang="zh-CN" altLang="en-US" sz="3600" dirty="0"/>
          </a:p>
        </p:txBody>
      </p:sp>
      <p:sp>
        <p:nvSpPr>
          <p:cNvPr id="2" name="矩形 1"/>
          <p:cNvSpPr/>
          <p:nvPr/>
        </p:nvSpPr>
        <p:spPr>
          <a:xfrm>
            <a:off x="971600" y="1988840"/>
            <a:ext cx="72008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1C2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一个系统化的设计软件结构的方法</a:t>
            </a:r>
            <a:endParaRPr lang="zh-CN" altLang="en-US" sz="2800" b="1" dirty="0">
              <a:solidFill>
                <a:srgbClr val="1C2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1C2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基于数据流的设计方法，把数据流映射成软件结构</a:t>
            </a:r>
            <a:endParaRPr lang="zh-CN" altLang="en-US" sz="2800" b="1" dirty="0">
              <a:solidFill>
                <a:srgbClr val="1C2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1C2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2800" b="1" dirty="0" smtClean="0">
                <a:solidFill>
                  <a:srgbClr val="1C2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数据流图作为设计工具和设计起始点</a:t>
            </a:r>
            <a:endParaRPr lang="zh-CN" altLang="en-US" sz="2800" b="1" dirty="0">
              <a:solidFill>
                <a:srgbClr val="1C2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/>
              <a:t>面向数据流的设计</a:t>
            </a:r>
            <a:r>
              <a:rPr lang="zh-CN" altLang="en-US" sz="3600" dirty="0" smtClean="0"/>
              <a:t>方法</a:t>
            </a:r>
            <a:r>
              <a:rPr lang="en-US" altLang="zh-CN" sz="3600" dirty="0" smtClean="0"/>
              <a:t>-</a:t>
            </a:r>
            <a:r>
              <a:rPr lang="zh-CN" altLang="en-US" sz="3600" dirty="0" smtClean="0"/>
              <a:t>概念</a:t>
            </a:r>
            <a:endParaRPr lang="zh-CN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954913" y="4869160"/>
            <a:ext cx="72175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信息沿输入通路进入系统，同时由外部形式变换成内部形式，进入系统的信息通过变换中心，经加工处理以后再沿输出通路变换成外部形式离开软件系统。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715" y="1269160"/>
            <a:ext cx="5096563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/>
              <a:t>面向数据流的设计</a:t>
            </a:r>
            <a:r>
              <a:rPr lang="zh-CN" altLang="en-US" sz="3600" dirty="0" smtClean="0"/>
              <a:t>方法</a:t>
            </a:r>
            <a:r>
              <a:rPr lang="en-US" altLang="zh-CN" sz="3600" dirty="0" smtClean="0"/>
              <a:t>-</a:t>
            </a:r>
            <a:r>
              <a:rPr lang="zh-CN" altLang="en-US" sz="3600" dirty="0" smtClean="0"/>
              <a:t>概念</a:t>
            </a:r>
            <a:endParaRPr lang="zh-CN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954913" y="4869160"/>
            <a:ext cx="72175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事务流：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数据沿输入通路到达一个处理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（称为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事务中心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这个处理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根据数据数据的类型在若干个动作序列中选出一个来执行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31" y="1178750"/>
            <a:ext cx="4116099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/>
              <a:t>面向数据流的设计</a:t>
            </a:r>
            <a:r>
              <a:rPr lang="zh-CN" altLang="en-US" sz="3600" dirty="0" smtClean="0"/>
              <a:t>方法</a:t>
            </a:r>
            <a:r>
              <a:rPr lang="en-US" altLang="zh-CN" sz="3600" dirty="0" smtClean="0"/>
              <a:t>-</a:t>
            </a:r>
            <a:r>
              <a:rPr lang="zh-CN" altLang="en-US" sz="3600" dirty="0" smtClean="0"/>
              <a:t>设计过程</a:t>
            </a:r>
            <a:endParaRPr lang="zh-CN" altLang="en-US" sz="36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735" y="956410"/>
            <a:ext cx="4775614" cy="526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/>
              <a:t>面向数据流的设计</a:t>
            </a:r>
            <a:r>
              <a:rPr lang="zh-CN" altLang="en-US" sz="3600" dirty="0" smtClean="0"/>
              <a:t>方法</a:t>
            </a:r>
            <a:r>
              <a:rPr lang="en-US" altLang="zh-CN" sz="3600" dirty="0" smtClean="0"/>
              <a:t>-</a:t>
            </a:r>
            <a:r>
              <a:rPr lang="zh-CN" altLang="en-US" sz="3600" dirty="0" smtClean="0"/>
              <a:t>设计步骤</a:t>
            </a:r>
            <a:endParaRPr lang="zh-CN" altLang="en-US" sz="3600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251520" y="1628800"/>
          <a:ext cx="864096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例子</a:t>
            </a:r>
            <a:r>
              <a:rPr lang="en-US" altLang="zh-CN" sz="3600" dirty="0" smtClean="0"/>
              <a:t>-</a:t>
            </a:r>
            <a:r>
              <a:rPr lang="zh-CN" altLang="en-US" sz="3600" dirty="0"/>
              <a:t>数字仪表板</a:t>
            </a:r>
            <a:r>
              <a:rPr lang="zh-CN" altLang="en-US" sz="3600" dirty="0" smtClean="0"/>
              <a:t>系统</a:t>
            </a:r>
            <a:endParaRPr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926595" y="1628800"/>
            <a:ext cx="729081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汽车数字仪表板的设计（功能）：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、通过模数转换实现传感器和微处理机接口；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、在发光二极管面板上显示数据；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、指示每小时英里数（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mph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），行驶的里程，每加仑油行驶的英里数（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mpg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）等。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、指示加速或减速；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Bef>
                <a:spcPts val="600"/>
              </a:spcBef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、超速警告：如果车速超过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英里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小时，则发出警告铃声。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356865" y="1291196"/>
            <a:ext cx="269875" cy="2698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2727" y="1133745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设计过程</a:t>
            </a:r>
            <a:endParaRPr lang="zh-CN" altLang="en-US" sz="3200" b="1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356865" y="2261424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2728" y="210397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设计原理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56865" y="3251534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2728" y="309408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启发规则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356865" y="4284177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2727" y="412672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表示软件结构的图形工具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56865" y="5274285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2728" y="511683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面向数据流的设计方法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例子</a:t>
            </a:r>
            <a:r>
              <a:rPr lang="en-US" altLang="zh-CN" sz="3600" dirty="0" smtClean="0"/>
              <a:t>-</a:t>
            </a:r>
            <a:r>
              <a:rPr lang="zh-CN" altLang="en-US" sz="3600" dirty="0"/>
              <a:t>数字仪表板</a:t>
            </a:r>
            <a:r>
              <a:rPr lang="zh-CN" altLang="en-US" sz="3600" dirty="0" smtClean="0"/>
              <a:t>系统</a:t>
            </a:r>
            <a:endParaRPr lang="zh-CN" alt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" r="14442"/>
          <a:stretch>
            <a:fillRect/>
          </a:stretch>
        </p:blipFill>
        <p:spPr bwMode="auto">
          <a:xfrm>
            <a:off x="2469799" y="998729"/>
            <a:ext cx="4172431" cy="517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51520" y="4869160"/>
            <a:ext cx="2880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数字仪表板系统的数据流图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例子</a:t>
            </a:r>
            <a:r>
              <a:rPr lang="en-US" altLang="zh-CN" sz="3600" dirty="0" smtClean="0"/>
              <a:t>-</a:t>
            </a:r>
            <a:r>
              <a:rPr lang="zh-CN" altLang="en-US" sz="3600" dirty="0"/>
              <a:t>数字仪表板</a:t>
            </a:r>
            <a:r>
              <a:rPr lang="zh-CN" altLang="en-US" sz="3600" dirty="0" smtClean="0"/>
              <a:t>系统</a:t>
            </a:r>
            <a:endParaRPr lang="zh-CN" alt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9649"/>
          <a:stretch>
            <a:fillRect/>
          </a:stretch>
        </p:blipFill>
        <p:spPr bwMode="auto">
          <a:xfrm>
            <a:off x="2413813" y="998730"/>
            <a:ext cx="4318427" cy="51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51520" y="4869160"/>
            <a:ext cx="2880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确定流的边界，孤立出变换中心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857385" y="1260182"/>
            <a:ext cx="1775012" cy="3980329"/>
          </a:xfrm>
          <a:custGeom>
            <a:avLst/>
            <a:gdLst>
              <a:gd name="connsiteX0" fmla="*/ 845244 w 1775012"/>
              <a:gd name="connsiteY0" fmla="*/ 0 h 3980329"/>
              <a:gd name="connsiteX1" fmla="*/ 1544491 w 1775012"/>
              <a:gd name="connsiteY1" fmla="*/ 307361 h 3980329"/>
              <a:gd name="connsiteX2" fmla="*/ 1775012 w 1775012"/>
              <a:gd name="connsiteY2" fmla="*/ 2228369 h 3980329"/>
              <a:gd name="connsiteX3" fmla="*/ 776087 w 1775012"/>
              <a:gd name="connsiteY3" fmla="*/ 3980329 h 3980329"/>
              <a:gd name="connsiteX4" fmla="*/ 0 w 1775012"/>
              <a:gd name="connsiteY4" fmla="*/ 3534655 h 3980329"/>
              <a:gd name="connsiteX5" fmla="*/ 1029660 w 1775012"/>
              <a:gd name="connsiteY5" fmla="*/ 1705855 h 3980329"/>
              <a:gd name="connsiteX6" fmla="*/ 391886 w 1775012"/>
              <a:gd name="connsiteY6" fmla="*/ 184416 h 3980329"/>
              <a:gd name="connsiteX7" fmla="*/ 845244 w 1775012"/>
              <a:gd name="connsiteY7" fmla="*/ 0 h 398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5012" h="3980329">
                <a:moveTo>
                  <a:pt x="845244" y="0"/>
                </a:moveTo>
                <a:lnTo>
                  <a:pt x="1544491" y="307361"/>
                </a:lnTo>
                <a:lnTo>
                  <a:pt x="1775012" y="2228369"/>
                </a:lnTo>
                <a:lnTo>
                  <a:pt x="776087" y="3980329"/>
                </a:lnTo>
                <a:lnTo>
                  <a:pt x="0" y="3534655"/>
                </a:lnTo>
                <a:lnTo>
                  <a:pt x="1029660" y="1705855"/>
                </a:lnTo>
                <a:lnTo>
                  <a:pt x="391886" y="184416"/>
                </a:lnTo>
                <a:lnTo>
                  <a:pt x="845244" y="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例子</a:t>
            </a:r>
            <a:r>
              <a:rPr lang="en-US" altLang="zh-CN" sz="3600" dirty="0" smtClean="0"/>
              <a:t>-</a:t>
            </a:r>
            <a:r>
              <a:rPr lang="zh-CN" altLang="en-US" sz="3600" dirty="0"/>
              <a:t>数字仪表板</a:t>
            </a:r>
            <a:r>
              <a:rPr lang="zh-CN" altLang="en-US" sz="3600" dirty="0" smtClean="0"/>
              <a:t>系统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51520" y="4869160"/>
            <a:ext cx="2880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第一级分解的方法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12610"/>
          <a:stretch>
            <a:fillRect/>
          </a:stretch>
        </p:blipFill>
        <p:spPr bwMode="auto">
          <a:xfrm>
            <a:off x="1466655" y="1171189"/>
            <a:ext cx="6300700" cy="3697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例子</a:t>
            </a:r>
            <a:r>
              <a:rPr lang="en-US" altLang="zh-CN" sz="3600" dirty="0" smtClean="0"/>
              <a:t>-</a:t>
            </a:r>
            <a:r>
              <a:rPr lang="zh-CN" altLang="en-US" sz="3600" dirty="0"/>
              <a:t>数字仪表板</a:t>
            </a:r>
            <a:r>
              <a:rPr lang="zh-CN" altLang="en-US" sz="3600" dirty="0" smtClean="0"/>
              <a:t>系统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51520" y="4869160"/>
            <a:ext cx="2880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数字仪表板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系统的第一级分解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6" r="15986"/>
          <a:stretch>
            <a:fillRect/>
          </a:stretch>
        </p:blipFill>
        <p:spPr bwMode="auto">
          <a:xfrm>
            <a:off x="1901161" y="1134145"/>
            <a:ext cx="5371139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例子</a:t>
            </a:r>
            <a:r>
              <a:rPr lang="en-US" altLang="zh-CN" sz="3600" dirty="0" smtClean="0"/>
              <a:t>-</a:t>
            </a:r>
            <a:r>
              <a:rPr lang="zh-CN" altLang="en-US" sz="3600" dirty="0"/>
              <a:t>数字仪表板</a:t>
            </a:r>
            <a:r>
              <a:rPr lang="zh-CN" altLang="en-US" sz="3600" dirty="0" smtClean="0"/>
              <a:t>系统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51520" y="4869160"/>
            <a:ext cx="2880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第二级分解的方法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" t="2739" r="10447" b="10389"/>
          <a:stretch>
            <a:fillRect/>
          </a:stretch>
        </p:blipFill>
        <p:spPr bwMode="auto">
          <a:xfrm>
            <a:off x="2205317" y="1178750"/>
            <a:ext cx="4751948" cy="365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例子</a:t>
            </a:r>
            <a:r>
              <a:rPr lang="en-US" altLang="zh-CN" sz="3600" dirty="0" smtClean="0"/>
              <a:t>-</a:t>
            </a:r>
            <a:r>
              <a:rPr lang="zh-CN" altLang="en-US" sz="3600" dirty="0"/>
              <a:t>数字仪表板</a:t>
            </a:r>
            <a:r>
              <a:rPr lang="zh-CN" altLang="en-US" sz="3600" dirty="0" smtClean="0"/>
              <a:t>系统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6012160" y="5184195"/>
            <a:ext cx="2880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第二级分解的输入结构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9649"/>
          <a:stretch>
            <a:fillRect/>
          </a:stretch>
        </p:blipFill>
        <p:spPr bwMode="auto">
          <a:xfrm>
            <a:off x="611560" y="998730"/>
            <a:ext cx="4318427" cy="51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7112" r="1827" b="12600"/>
          <a:stretch>
            <a:fillRect/>
          </a:stretch>
        </p:blipFill>
        <p:spPr bwMode="auto">
          <a:xfrm>
            <a:off x="5292080" y="1268760"/>
            <a:ext cx="3204242" cy="375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例子</a:t>
            </a:r>
            <a:r>
              <a:rPr lang="en-US" altLang="zh-CN" sz="3600" dirty="0" smtClean="0"/>
              <a:t>-</a:t>
            </a:r>
            <a:r>
              <a:rPr lang="zh-CN" altLang="en-US" sz="3600" dirty="0"/>
              <a:t>数字仪表板</a:t>
            </a:r>
            <a:r>
              <a:rPr lang="zh-CN" altLang="en-US" sz="3600" dirty="0" smtClean="0"/>
              <a:t>系统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6012160" y="5184195"/>
            <a:ext cx="2880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第二级分解的变换结构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9649"/>
          <a:stretch>
            <a:fillRect/>
          </a:stretch>
        </p:blipFill>
        <p:spPr bwMode="auto">
          <a:xfrm>
            <a:off x="611560" y="998730"/>
            <a:ext cx="4318427" cy="51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t="2196" r="1916" b="18554"/>
          <a:stretch>
            <a:fillRect/>
          </a:stretch>
        </p:blipFill>
        <p:spPr bwMode="auto">
          <a:xfrm>
            <a:off x="4707015" y="2123855"/>
            <a:ext cx="4380176" cy="2070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例子</a:t>
            </a:r>
            <a:r>
              <a:rPr lang="en-US" altLang="zh-CN" sz="3600" dirty="0" smtClean="0"/>
              <a:t>-</a:t>
            </a:r>
            <a:r>
              <a:rPr lang="zh-CN" altLang="en-US" sz="3600" dirty="0"/>
              <a:t>数字仪表板</a:t>
            </a:r>
            <a:r>
              <a:rPr lang="zh-CN" altLang="en-US" sz="3600" dirty="0" smtClean="0"/>
              <a:t>系统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6012160" y="5184195"/>
            <a:ext cx="2880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第二级分解的输出结构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1" r="9649"/>
          <a:stretch>
            <a:fillRect/>
          </a:stretch>
        </p:blipFill>
        <p:spPr bwMode="auto">
          <a:xfrm>
            <a:off x="611560" y="998730"/>
            <a:ext cx="4318427" cy="51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2347" r="14396" b="15050"/>
          <a:stretch>
            <a:fillRect/>
          </a:stretch>
        </p:blipFill>
        <p:spPr bwMode="auto">
          <a:xfrm>
            <a:off x="4707015" y="1763816"/>
            <a:ext cx="4410490" cy="266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例子</a:t>
            </a:r>
            <a:r>
              <a:rPr lang="en-US" altLang="zh-CN" sz="3600" dirty="0" smtClean="0"/>
              <a:t>-</a:t>
            </a:r>
            <a:r>
              <a:rPr lang="zh-CN" altLang="en-US" sz="3600" dirty="0"/>
              <a:t>数字仪表板</a:t>
            </a:r>
            <a:r>
              <a:rPr lang="zh-CN" altLang="en-US" sz="3600" dirty="0" smtClean="0"/>
              <a:t>系统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1691680" y="5724255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精化后的数字仪表板系统的软件结构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 descr="rj5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268760"/>
            <a:ext cx="7643812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事务分析</a:t>
            </a:r>
            <a:endParaRPr lang="zh-CN" altLang="en-US" sz="36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" t="1951" r="8831"/>
          <a:stretch>
            <a:fillRect/>
          </a:stretch>
        </p:blipFill>
        <p:spPr bwMode="auto">
          <a:xfrm>
            <a:off x="1365456" y="1098817"/>
            <a:ext cx="6446904" cy="5030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FFFF"/>
                </a:solidFill>
              </a:rPr>
              <a:t>设计过程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4" name="图示 3"/>
          <p:cNvGraphicFramePr/>
          <p:nvPr/>
        </p:nvGraphicFramePr>
        <p:xfrm>
          <a:off x="0" y="1556792"/>
          <a:ext cx="9144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-1" y="2213865"/>
            <a:ext cx="2996825" cy="3825425"/>
            <a:chOff x="-1" y="2213865"/>
            <a:chExt cx="2996825" cy="3825425"/>
          </a:xfrm>
        </p:grpSpPr>
        <p:sp>
          <p:nvSpPr>
            <p:cNvPr id="2" name="圆角矩形 1"/>
            <p:cNvSpPr/>
            <p:nvPr/>
          </p:nvSpPr>
          <p:spPr>
            <a:xfrm>
              <a:off x="-1" y="2213865"/>
              <a:ext cx="2996825" cy="38254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0763" y="5151812"/>
              <a:ext cx="26552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系统设计阶段（确定系统的实现方案）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41830" y="2213865"/>
            <a:ext cx="2070230" cy="3825425"/>
            <a:chOff x="3041830" y="2213865"/>
            <a:chExt cx="2070230" cy="3825425"/>
          </a:xfrm>
        </p:grpSpPr>
        <p:sp>
          <p:nvSpPr>
            <p:cNvPr id="5" name="圆角矩形 4"/>
            <p:cNvSpPr/>
            <p:nvPr/>
          </p:nvSpPr>
          <p:spPr>
            <a:xfrm>
              <a:off x="3041830" y="2213865"/>
              <a:ext cx="2070230" cy="3825425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41830" y="5151812"/>
              <a:ext cx="2070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结构设计阶段（确定软件结构）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86" y="1059549"/>
            <a:ext cx="5614504" cy="5074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/>
              <a:t>设计优化</a:t>
            </a:r>
            <a:endParaRPr lang="zh-CN" altLang="en-US" sz="3600" dirty="0"/>
          </a:p>
        </p:txBody>
      </p:sp>
      <p:sp>
        <p:nvSpPr>
          <p:cNvPr id="2" name="矩形 1"/>
          <p:cNvSpPr/>
          <p:nvPr/>
        </p:nvSpPr>
        <p:spPr>
          <a:xfrm>
            <a:off x="1691680" y="1988840"/>
            <a:ext cx="576064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2400"/>
              </a:spcAft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尽量在设计早期阶段对软件结构进行精化</a:t>
            </a:r>
            <a:endParaRPr lang="zh-CN" altLang="en-US" sz="2800" b="1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spcAft>
                <a:spcPts val="2400"/>
              </a:spcAft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尽量简洁</a:t>
            </a:r>
            <a:endParaRPr lang="zh-CN" altLang="en-US" sz="2800" b="1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spcAft>
                <a:spcPts val="2400"/>
              </a:spcAft>
              <a:buFont typeface="Wingdings" panose="05000000000000000000" pitchFamily="2" charset="2"/>
              <a:buChar char="u"/>
            </a:pPr>
            <a:r>
              <a:rPr lang="zh-CN" altLang="en-US" sz="2800" b="1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针对运行效率的优化</a:t>
            </a:r>
            <a:r>
              <a:rPr lang="zh-CN" altLang="en-US" sz="28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sz="2800" b="1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356865" y="1291196"/>
            <a:ext cx="269875" cy="2698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2727" y="1133745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D2D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设计过程</a:t>
            </a:r>
            <a:endParaRPr lang="zh-CN" altLang="en-US" sz="3200" dirty="0">
              <a:solidFill>
                <a:srgbClr val="2D2D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356865" y="2261424"/>
            <a:ext cx="269875" cy="26987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2728" y="210397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设计原理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56865" y="3251534"/>
            <a:ext cx="269875" cy="26987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2728" y="309408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启发规则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356865" y="4284177"/>
            <a:ext cx="269875" cy="269875"/>
          </a:xfrm>
          <a:prstGeom prst="rect">
            <a:avLst/>
          </a:prstGeom>
          <a:solidFill>
            <a:srgbClr val="000066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2727" y="412672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C21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表示软件结构的图形工具</a:t>
            </a:r>
            <a:endParaRPr lang="zh-CN" altLang="en-US" sz="3200" dirty="0">
              <a:solidFill>
                <a:srgbClr val="1C21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56865" y="5274285"/>
            <a:ext cx="269875" cy="26987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2728" y="511683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面向数据流的设计方法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7591" y="2098302"/>
            <a:ext cx="7380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spc="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7591" y="3699030"/>
            <a:ext cx="738082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zh-CN" sz="4800" b="1" dirty="0" smtClean="0">
                <a:ln>
                  <a:prstDash val="solid"/>
                </a:ln>
                <a:solidFill>
                  <a:srgbClr val="000066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6000" b="1" dirty="0">
              <a:ln>
                <a:prstDash val="solid"/>
              </a:ln>
              <a:solidFill>
                <a:srgbClr val="000066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356865" y="1291196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2727" y="1133745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设计过程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3356865" y="2261424"/>
            <a:ext cx="269875" cy="26987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2728" y="210397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设计原理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356865" y="3251534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2728" y="3094083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启发规则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3356865" y="4284177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2727" y="412672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表示软件结构的图形工具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356865" y="5274285"/>
            <a:ext cx="269875" cy="2698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80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2728" y="5116836"/>
            <a:ext cx="493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面向数据流的设计方法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321750" y="4554125"/>
            <a:ext cx="4500500" cy="1035115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olidFill>
                  <a:srgbClr val="FFFFFF"/>
                </a:solidFill>
              </a:rPr>
              <a:t>设计原理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2411760" y="1397000"/>
          <a:ext cx="432048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96524" y="233645"/>
            <a:ext cx="8055895" cy="67468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8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 smtClean="0">
                <a:solidFill>
                  <a:srgbClr val="FFFFFF"/>
                </a:solidFill>
              </a:rPr>
              <a:t>模块化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71600" y="1988840"/>
            <a:ext cx="7200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就是把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程序划分成独立命名且可独立访问的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一个子功能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集成起来构成一个整体，可以完成指定的功能满足用户的需求。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1856</Words>
  <Application>WPS 演示</Application>
  <PresentationFormat>全屏显示(4:3)</PresentationFormat>
  <Paragraphs>284</Paragraphs>
  <Slides>62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7" baseType="lpstr">
      <vt:lpstr>Arial</vt:lpstr>
      <vt:lpstr>宋体</vt:lpstr>
      <vt:lpstr>Wingdings</vt:lpstr>
      <vt:lpstr>微软雅黑</vt:lpstr>
      <vt:lpstr>Calibri</vt:lpstr>
      <vt:lpstr>Arial Unicode MS</vt:lpstr>
      <vt:lpstr>默认设计模板</vt:lpstr>
      <vt:lpstr>1_默认设计模板</vt:lpstr>
      <vt:lpstr>2_自定义设计方案</vt:lpstr>
      <vt:lpstr>自定义设计方案</vt:lpstr>
      <vt:lpstr>2_默认设计模板</vt:lpstr>
      <vt:lpstr>3_默认设计模板</vt:lpstr>
      <vt:lpstr>4_默认设计模板</vt:lpstr>
      <vt:lpstr>5_默认设计模板</vt:lpstr>
      <vt:lpstr>Imaging.Document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zhao</dc:creator>
  <cp:lastModifiedBy>阿当</cp:lastModifiedBy>
  <cp:revision>373</cp:revision>
  <dcterms:created xsi:type="dcterms:W3CDTF">2014-05-16T23:07:00Z</dcterms:created>
  <dcterms:modified xsi:type="dcterms:W3CDTF">2019-10-10T01:25:33Z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